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93" r:id="rId5"/>
    <p:sldId id="296" r:id="rId6"/>
    <p:sldId id="297" r:id="rId7"/>
    <p:sldId id="298" r:id="rId8"/>
    <p:sldId id="295" r:id="rId9"/>
    <p:sldId id="299" r:id="rId10"/>
    <p:sldId id="306" r:id="rId11"/>
    <p:sldId id="301" r:id="rId12"/>
    <p:sldId id="302" r:id="rId13"/>
    <p:sldId id="307" r:id="rId14"/>
    <p:sldId id="303" r:id="rId15"/>
    <p:sldId id="304" r:id="rId16"/>
    <p:sldId id="30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0" autoAdjust="0"/>
    <p:restoredTop sz="94619" autoAdjust="0"/>
  </p:normalViewPr>
  <p:slideViewPr>
    <p:cSldViewPr snapToGrid="0">
      <p:cViewPr varScale="1">
        <p:scale>
          <a:sx n="78" d="100"/>
          <a:sy n="78" d="100"/>
        </p:scale>
        <p:origin x="78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User</a:t>
          </a:r>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5FC34D3A-C8D4-483C-8695-507470E74D50}">
      <dgm:prSet/>
      <dgm:spPr/>
      <dgm:t>
        <a:bodyPr/>
        <a:lstStyle/>
        <a:p>
          <a:r>
            <a:rPr lang="en-US"/>
            <a:t>Web App</a:t>
          </a:r>
          <a:endParaRPr lang="en-US" dirty="0"/>
        </a:p>
      </dgm:t>
    </dgm:pt>
    <dgm:pt modelId="{9978A89C-C2F1-4241-807C-13619E6D6376}" type="parTrans" cxnId="{277179CE-E2F5-4733-8D23-9E37CACB7B9E}">
      <dgm:prSet/>
      <dgm:spPr/>
      <dgm:t>
        <a:bodyPr/>
        <a:lstStyle/>
        <a:p>
          <a:endParaRPr lang="en-US"/>
        </a:p>
      </dgm:t>
    </dgm:pt>
    <dgm:pt modelId="{1DECF9F5-40C0-4379-BCCE-7BCAAD54807B}" type="sibTrans" cxnId="{277179CE-E2F5-4733-8D23-9E37CACB7B9E}">
      <dgm:prSet/>
      <dgm:spPr/>
      <dgm:t>
        <a:bodyPr/>
        <a:lstStyle/>
        <a:p>
          <a:endParaRPr lang="en-US"/>
        </a:p>
      </dgm:t>
    </dgm:pt>
    <dgm:pt modelId="{9845D52A-E054-4EB0-A5A3-32AE7DC6D645}">
      <dgm:prSet/>
      <dgm:spPr/>
      <dgm:t>
        <a:bodyPr/>
        <a:lstStyle/>
        <a:p>
          <a:r>
            <a:rPr lang="en-US"/>
            <a:t>Express API</a:t>
          </a:r>
          <a:endParaRPr lang="en-US" dirty="0"/>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C2F0E5C9-2943-4A9B-872F-ECF6B159E9F4}">
      <dgm:prSet/>
      <dgm:spPr/>
      <dgm:t>
        <a:bodyPr/>
        <a:lstStyle/>
        <a:p>
          <a:r>
            <a:rPr lang="en-US" dirty="0"/>
            <a:t>Mongo DB</a:t>
          </a:r>
        </a:p>
      </dgm:t>
    </dgm:pt>
    <dgm:pt modelId="{8FBB852D-32B7-4273-9DE3-951F1CFE69EC}" type="parTrans" cxnId="{F7608388-5A1F-4FE9-96E5-520EA7B1F725}">
      <dgm:prSet/>
      <dgm:spPr/>
      <dgm:t>
        <a:bodyPr/>
        <a:lstStyle/>
        <a:p>
          <a:endParaRPr lang="en-US"/>
        </a:p>
      </dgm:t>
    </dgm:pt>
    <dgm:pt modelId="{1A62CB6F-38D7-44F2-AFAB-0C4382E3DA24}" type="sibTrans" cxnId="{F7608388-5A1F-4FE9-96E5-520EA7B1F725}">
      <dgm:prSet/>
      <dgm:spPr/>
      <dgm:t>
        <a:bodyPr/>
        <a:lstStyle/>
        <a:p>
          <a:endParaRPr lang="en-US"/>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BC6E0431-F7CA-4F88-8A36-F8C83BB32C3B}" type="pres">
      <dgm:prSet presAssocID="{C2F0E5C9-2943-4A9B-872F-ECF6B159E9F4}" presName="composite" presStyleCnt="0"/>
      <dgm:spPr/>
    </dgm:pt>
    <dgm:pt modelId="{C19C54B1-2255-4800-9951-3F330B99EF7D}" type="pres">
      <dgm:prSet presAssocID="{C2F0E5C9-2943-4A9B-872F-ECF6B159E9F4}" presName="Parent1" presStyleLbl="alignNode1" presStyleIdx="3" presStyleCnt="4">
        <dgm:presLayoutVars>
          <dgm:chMax val="1"/>
          <dgm:chPref val="1"/>
          <dgm:bulletEnabled val="1"/>
        </dgm:presLayoutVars>
      </dgm:prSet>
      <dgm:spPr/>
    </dgm:pt>
    <dgm:pt modelId="{55469319-A53F-4F19-B020-76701B002D1D}" type="pres">
      <dgm:prSet presAssocID="{C2F0E5C9-2943-4A9B-872F-ECF6B159E9F4}" presName="Childtext1" presStyleLbl="revTx" presStyleIdx="3" presStyleCnt="4">
        <dgm:presLayoutVars>
          <dgm:chMax val="0"/>
          <dgm:chPref val="0"/>
          <dgm:bulletEnabled/>
        </dgm:presLayoutVars>
      </dgm:prSet>
      <dgm:spPr/>
    </dgm:pt>
    <dgm:pt modelId="{FDD927CA-BD35-4748-96BE-DC7E812F671A}" type="pres">
      <dgm:prSet presAssocID="{C2F0E5C9-2943-4A9B-872F-ECF6B159E9F4}"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066282FF-9B16-4B9D-99A6-CADD0078E19B}" type="pres">
      <dgm:prSet presAssocID="{C2F0E5C9-2943-4A9B-872F-ECF6B159E9F4}" presName="ConnectLineEnd" presStyleLbl="node1" presStyleIdx="3" presStyleCnt="4"/>
      <dgm:spPr/>
    </dgm:pt>
    <dgm:pt modelId="{9FD83C3C-9B60-4BAD-A6EA-ECB3406E1389}" type="pres">
      <dgm:prSet presAssocID="{C2F0E5C9-2943-4A9B-872F-ECF6B159E9F4}" presName="EmptyPane" presStyleCnt="0"/>
      <dgm:spPr/>
    </dgm:pt>
  </dgm:ptLst>
  <dgm:cxnLst>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4A985F7B-FD5A-4196-94FE-0CDD40C59760}" type="presOf" srcId="{E5E4D699-C3CF-4415-B32C-A18B48AFE2A3}" destId="{556899F1-13C2-441E-879C-8B5F26234632}" srcOrd="0" destOrd="0" presId="urn:microsoft.com/office/officeart/2016/7/layout/HexagonTimeline"/>
    <dgm:cxn modelId="{8E89B080-9E7D-43E6-9C64-5BA0BEA30874}" type="presOf" srcId="{5FC34D3A-C8D4-483C-8695-507470E74D50}" destId="{63AECF3B-25CA-476D-B7CA-904B4760CF3F}" srcOrd="0" destOrd="0" presId="urn:microsoft.com/office/officeart/2016/7/layout/HexagonTimeline"/>
    <dgm:cxn modelId="{F7608388-5A1F-4FE9-96E5-520EA7B1F725}" srcId="{08F627ED-A304-4697-8C44-18E45D3D2B1A}" destId="{C2F0E5C9-2943-4A9B-872F-ECF6B159E9F4}" srcOrd="3" destOrd="0" parTransId="{8FBB852D-32B7-4273-9DE3-951F1CFE69EC}" sibTransId="{1A62CB6F-38D7-44F2-AFAB-0C4382E3DA24}"/>
    <dgm:cxn modelId="{3AC3DDB9-9DDE-4AE1-A709-D8B81A28AAB8}" type="presOf" srcId="{C2F0E5C9-2943-4A9B-872F-ECF6B159E9F4}" destId="{C19C54B1-2255-4800-9951-3F330B99EF7D}"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A2DF84EA-DA42-4F03-BD6F-8E8D9966CB10}" srcId="{08F627ED-A304-4697-8C44-18E45D3D2B1A}" destId="{E5E4D699-C3CF-4415-B32C-A18B48AFE2A3}" srcOrd="0" destOrd="0" parTransId="{C7C70553-EB1A-4554-849D-8153CC4AFCEB}" sibTransId="{61990FFE-20A5-4112-BACD-16BA28C36EBA}"/>
    <dgm:cxn modelId="{FEAAE0FC-7DD7-421D-86FF-3CACBE4D8DD5}" type="presOf" srcId="{9845D52A-E054-4EB0-A5A3-32AE7DC6D645}" destId="{BF256D98-0EB6-41C8-AEED-E83691475757}" srcOrd="0" destOrd="0" presId="urn:microsoft.com/office/officeart/2016/7/layout/HexagonTimeline"/>
    <dgm:cxn modelId="{7320CCF7-587A-4571-9DB7-B3FF810C18A2}" type="presParOf" srcId="{0580C383-85A3-425E-A44E-5E7306FF943E}" destId="{78B1F1D9-D4A1-4078-8320-A9F734DAF01D}" srcOrd="0" destOrd="0" presId="urn:microsoft.com/office/officeart/2016/7/layout/HexagonTimeline"/>
    <dgm:cxn modelId="{8889AB45-2546-414F-9343-8592DCE5FC81}" type="presParOf" srcId="{78B1F1D9-D4A1-4078-8320-A9F734DAF01D}" destId="{556899F1-13C2-441E-879C-8B5F26234632}" srcOrd="0" destOrd="0" presId="urn:microsoft.com/office/officeart/2016/7/layout/HexagonTimeline"/>
    <dgm:cxn modelId="{17E7FB8C-66EA-4AD1-9F29-0C1E003BBDA8}" type="presParOf" srcId="{78B1F1D9-D4A1-4078-8320-A9F734DAF01D}" destId="{3F8C8DF1-69FF-4267-9807-429FE1F669A4}" srcOrd="1" destOrd="0" presId="urn:microsoft.com/office/officeart/2016/7/layout/HexagonTimeline"/>
    <dgm:cxn modelId="{BA82EDFF-00E7-4028-BF8C-FC5C54A3E560}" type="presParOf" srcId="{78B1F1D9-D4A1-4078-8320-A9F734DAF01D}" destId="{7CD542A5-A839-406E-A09D-761397CD34CA}" srcOrd="2" destOrd="0" presId="urn:microsoft.com/office/officeart/2016/7/layout/HexagonTimeline"/>
    <dgm:cxn modelId="{C17AA489-DBE2-4BAE-B21C-FAEB583EECF2}" type="presParOf" srcId="{78B1F1D9-D4A1-4078-8320-A9F734DAF01D}" destId="{8EAC9032-35F1-40A2-BA92-FC6DD5F3161F}" srcOrd="3" destOrd="0" presId="urn:microsoft.com/office/officeart/2016/7/layout/HexagonTimeline"/>
    <dgm:cxn modelId="{64FE0F60-F945-40F6-A076-F0AE59E9771E}" type="presParOf" srcId="{78B1F1D9-D4A1-4078-8320-A9F734DAF01D}" destId="{CF11A881-B1B6-4E4B-9AB0-2514A9285EBA}" srcOrd="4" destOrd="0" presId="urn:microsoft.com/office/officeart/2016/7/layout/HexagonTimeline"/>
    <dgm:cxn modelId="{04D7AFDF-2EEA-45A7-A466-AAAD41F908AD}" type="presParOf" srcId="{0580C383-85A3-425E-A44E-5E7306FF943E}" destId="{0EDA1889-E3C7-4C7B-AA49-EF34A4D5D342}" srcOrd="1" destOrd="0" presId="urn:microsoft.com/office/officeart/2016/7/layout/HexagonTimeline"/>
    <dgm:cxn modelId="{D6A4723F-4782-405C-A55E-4C3F97681EF3}" type="presParOf" srcId="{0580C383-85A3-425E-A44E-5E7306FF943E}" destId="{AF022427-467C-44D2-B19C-073E877201DB}" srcOrd="2" destOrd="0" presId="urn:microsoft.com/office/officeart/2016/7/layout/HexagonTimeline"/>
    <dgm:cxn modelId="{B0E47BE9-7C9D-4D57-B34C-D34EA590BE20}" type="presParOf" srcId="{AF022427-467C-44D2-B19C-073E877201DB}" destId="{63AECF3B-25CA-476D-B7CA-904B4760CF3F}" srcOrd="0" destOrd="0" presId="urn:microsoft.com/office/officeart/2016/7/layout/HexagonTimeline"/>
    <dgm:cxn modelId="{3BE1905B-EAC0-4806-853C-67D839EE8099}" type="presParOf" srcId="{AF022427-467C-44D2-B19C-073E877201DB}" destId="{7197D426-886B-449E-A886-FD13F5E0AC97}" srcOrd="1" destOrd="0" presId="urn:microsoft.com/office/officeart/2016/7/layout/HexagonTimeline"/>
    <dgm:cxn modelId="{484599A0-960C-424A-8119-47E5278C58DB}" type="presParOf" srcId="{AF022427-467C-44D2-B19C-073E877201DB}" destId="{B9D6C9D4-469A-4107-97AE-8C43EA5CB946}" srcOrd="2" destOrd="0" presId="urn:microsoft.com/office/officeart/2016/7/layout/HexagonTimeline"/>
    <dgm:cxn modelId="{F243F3BC-D327-472C-BE17-95EEE34122E4}" type="presParOf" srcId="{AF022427-467C-44D2-B19C-073E877201DB}" destId="{C1BEC2C0-22DD-44C4-AAFC-5C26B7685EF4}" srcOrd="3" destOrd="0" presId="urn:microsoft.com/office/officeart/2016/7/layout/HexagonTimeline"/>
    <dgm:cxn modelId="{FCB4AEFB-9896-444C-A835-0C86D79A8013}" type="presParOf" srcId="{AF022427-467C-44D2-B19C-073E877201DB}" destId="{AC3D3D7F-40C6-4526-8B59-8E5946ACD3E0}" srcOrd="4" destOrd="0" presId="urn:microsoft.com/office/officeart/2016/7/layout/HexagonTimeline"/>
    <dgm:cxn modelId="{DAC922EB-DA5E-4419-B40D-B9034344A708}" type="presParOf" srcId="{0580C383-85A3-425E-A44E-5E7306FF943E}" destId="{1E3B17F3-BEE3-4918-AC1A-690DF45EE902}" srcOrd="3" destOrd="0" presId="urn:microsoft.com/office/officeart/2016/7/layout/HexagonTimeline"/>
    <dgm:cxn modelId="{03D742E1-178C-4BC8-BA22-984ECCF229D8}" type="presParOf" srcId="{0580C383-85A3-425E-A44E-5E7306FF943E}" destId="{D1770950-AE34-40D9-810A-BC109B39D24D}" srcOrd="4" destOrd="0" presId="urn:microsoft.com/office/officeart/2016/7/layout/HexagonTimeline"/>
    <dgm:cxn modelId="{1B5BCE3F-0964-4EF4-B2C6-52455869056D}" type="presParOf" srcId="{D1770950-AE34-40D9-810A-BC109B39D24D}" destId="{BF256D98-0EB6-41C8-AEED-E83691475757}" srcOrd="0" destOrd="0" presId="urn:microsoft.com/office/officeart/2016/7/layout/HexagonTimeline"/>
    <dgm:cxn modelId="{AE206DDC-AD24-49DD-9B06-7A331506736D}" type="presParOf" srcId="{D1770950-AE34-40D9-810A-BC109B39D24D}" destId="{DEDEAEC8-775B-4A0E-BDF8-C0B5BC0821DF}" srcOrd="1" destOrd="0" presId="urn:microsoft.com/office/officeart/2016/7/layout/HexagonTimeline"/>
    <dgm:cxn modelId="{9258D803-FDC0-493E-B833-C30B45B3B1C6}" type="presParOf" srcId="{D1770950-AE34-40D9-810A-BC109B39D24D}" destId="{D59E0661-D3C3-4072-9F55-5F1D1C88A7C9}" srcOrd="2" destOrd="0" presId="urn:microsoft.com/office/officeart/2016/7/layout/HexagonTimeline"/>
    <dgm:cxn modelId="{2BC87CA0-01C3-4A5E-BFC3-918094CEA453}" type="presParOf" srcId="{D1770950-AE34-40D9-810A-BC109B39D24D}" destId="{4A753F44-E78B-4293-B0C7-6430408A43FA}" srcOrd="3" destOrd="0" presId="urn:microsoft.com/office/officeart/2016/7/layout/HexagonTimeline"/>
    <dgm:cxn modelId="{11019149-9F95-407C-858F-0F9E032B01BF}" type="presParOf" srcId="{D1770950-AE34-40D9-810A-BC109B39D24D}" destId="{40AE410E-3FB3-4E51-8DE0-EDECFB7DA049}" srcOrd="4" destOrd="0" presId="urn:microsoft.com/office/officeart/2016/7/layout/HexagonTimeline"/>
    <dgm:cxn modelId="{9A4569D0-DCF4-4284-9C7A-687538537FB2}" type="presParOf" srcId="{0580C383-85A3-425E-A44E-5E7306FF943E}" destId="{601495B8-8CCC-4CA7-9BCE-B7441480B866}" srcOrd="5" destOrd="0" presId="urn:microsoft.com/office/officeart/2016/7/layout/HexagonTimeline"/>
    <dgm:cxn modelId="{91211D80-6C25-4B79-9648-B6EB06605926}" type="presParOf" srcId="{0580C383-85A3-425E-A44E-5E7306FF943E}" destId="{BC6E0431-F7CA-4F88-8A36-F8C83BB32C3B}" srcOrd="6" destOrd="0" presId="urn:microsoft.com/office/officeart/2016/7/layout/HexagonTimeline"/>
    <dgm:cxn modelId="{8A4DF4C9-B949-42F4-99D7-22ECCAB93E87}" type="presParOf" srcId="{BC6E0431-F7CA-4F88-8A36-F8C83BB32C3B}" destId="{C19C54B1-2255-4800-9951-3F330B99EF7D}" srcOrd="0" destOrd="0" presId="urn:microsoft.com/office/officeart/2016/7/layout/HexagonTimeline"/>
    <dgm:cxn modelId="{12DBCEB4-D1A0-4078-B525-1DFFF8E255C1}" type="presParOf" srcId="{BC6E0431-F7CA-4F88-8A36-F8C83BB32C3B}" destId="{55469319-A53F-4F19-B020-76701B002D1D}" srcOrd="1" destOrd="0" presId="urn:microsoft.com/office/officeart/2016/7/layout/HexagonTimeline"/>
    <dgm:cxn modelId="{729669AB-2938-4375-B50C-553DC62994EF}" type="presParOf" srcId="{BC6E0431-F7CA-4F88-8A36-F8C83BB32C3B}" destId="{FDD927CA-BD35-4748-96BE-DC7E812F671A}" srcOrd="2" destOrd="0" presId="urn:microsoft.com/office/officeart/2016/7/layout/HexagonTimeline"/>
    <dgm:cxn modelId="{B4DC84A6-C2BD-4C94-9024-417B155B1797}" type="presParOf" srcId="{BC6E0431-F7CA-4F88-8A36-F8C83BB32C3B}" destId="{066282FF-9B16-4B9D-99A6-CADD0078E19B}" srcOrd="3" destOrd="0" presId="urn:microsoft.com/office/officeart/2016/7/layout/HexagonTimeline"/>
    <dgm:cxn modelId="{DF541682-B342-4C03-9295-841E108FF554}" type="presParOf" srcId="{BC6E0431-F7CA-4F88-8A36-F8C83BB32C3B}" destId="{9FD83C3C-9B60-4BAD-A6EA-ECB3406E1389}"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a:t>Frontend </a:t>
          </a:r>
          <a:endParaRPr lang="en-US" dirty="0"/>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9845D52A-E054-4EB0-A5A3-32AE7DC6D645}">
      <dgm:prSet/>
      <dgm:spPr/>
      <dgm:t>
        <a:bodyPr/>
        <a:lstStyle/>
        <a:p>
          <a:r>
            <a:rPr lang="en-US"/>
            <a:t>Backend</a:t>
          </a:r>
          <a:endParaRPr lang="en-US" dirty="0"/>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C2F0E5C9-2943-4A9B-872F-ECF6B159E9F4}">
      <dgm:prSet/>
      <dgm:spPr/>
      <dgm:t>
        <a:bodyPr/>
        <a:lstStyle/>
        <a:p>
          <a:r>
            <a:rPr lang="en-US" dirty="0"/>
            <a:t>Mongo DB</a:t>
          </a:r>
        </a:p>
      </dgm:t>
    </dgm:pt>
    <dgm:pt modelId="{8FBB852D-32B7-4273-9DE3-951F1CFE69EC}" type="parTrans" cxnId="{F7608388-5A1F-4FE9-96E5-520EA7B1F725}">
      <dgm:prSet/>
      <dgm:spPr/>
      <dgm:t>
        <a:bodyPr/>
        <a:lstStyle/>
        <a:p>
          <a:endParaRPr lang="en-US"/>
        </a:p>
      </dgm:t>
    </dgm:pt>
    <dgm:pt modelId="{1A62CB6F-38D7-44F2-AFAB-0C4382E3DA24}" type="sibTrans" cxnId="{F7608388-5A1F-4FE9-96E5-520EA7B1F725}">
      <dgm:prSet/>
      <dgm:spPr/>
      <dgm:t>
        <a:bodyPr/>
        <a:lstStyle/>
        <a:p>
          <a:endParaRPr lang="en-US"/>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3">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3">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3"/>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2"/>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1" presStyleCnt="3">
        <dgm:presLayoutVars>
          <dgm:chMax val="1"/>
          <dgm:chPref val="1"/>
          <dgm:bulletEnabled val="1"/>
        </dgm:presLayoutVars>
      </dgm:prSet>
      <dgm:spPr/>
    </dgm:pt>
    <dgm:pt modelId="{DEDEAEC8-775B-4A0E-BDF8-C0B5BC0821DF}" type="pres">
      <dgm:prSet presAssocID="{9845D52A-E054-4EB0-A5A3-32AE7DC6D645}" presName="Childtext1" presStyleLbl="revTx" presStyleIdx="1" presStyleCnt="3">
        <dgm:presLayoutVars>
          <dgm:chMax val="0"/>
          <dgm:chPref val="0"/>
          <dgm:bulletEnabled/>
        </dgm:presLayoutVars>
      </dgm:prSet>
      <dgm:spPr/>
    </dgm:pt>
    <dgm:pt modelId="{D59E0661-D3C3-4072-9F55-5F1D1C88A7C9}" type="pres">
      <dgm:prSet presAssocID="{9845D52A-E054-4EB0-A5A3-32AE7DC6D645}"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1" presStyleCnt="3"/>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1" presStyleCnt="2"/>
      <dgm:spPr/>
    </dgm:pt>
    <dgm:pt modelId="{723F0722-70A6-4AE5-813A-D069F54B2523}" type="pres">
      <dgm:prSet presAssocID="{C2F0E5C9-2943-4A9B-872F-ECF6B159E9F4}" presName="composite" presStyleCnt="0"/>
      <dgm:spPr/>
    </dgm:pt>
    <dgm:pt modelId="{F6C53E63-58B1-4BCA-ADF4-8F16F2072BE6}" type="pres">
      <dgm:prSet presAssocID="{C2F0E5C9-2943-4A9B-872F-ECF6B159E9F4}" presName="Parent1" presStyleLbl="alignNode1" presStyleIdx="2" presStyleCnt="3">
        <dgm:presLayoutVars>
          <dgm:chMax val="1"/>
          <dgm:chPref val="1"/>
          <dgm:bulletEnabled val="1"/>
        </dgm:presLayoutVars>
      </dgm:prSet>
      <dgm:spPr/>
    </dgm:pt>
    <dgm:pt modelId="{C00CBCB5-F0D7-4A33-B50C-7A39C601BE4F}" type="pres">
      <dgm:prSet presAssocID="{C2F0E5C9-2943-4A9B-872F-ECF6B159E9F4}" presName="Childtext1" presStyleLbl="revTx" presStyleIdx="2" presStyleCnt="3">
        <dgm:presLayoutVars>
          <dgm:chMax val="0"/>
          <dgm:chPref val="0"/>
          <dgm:bulletEnabled/>
        </dgm:presLayoutVars>
      </dgm:prSet>
      <dgm:spPr/>
    </dgm:pt>
    <dgm:pt modelId="{D0EADE0D-6ADE-479E-98A3-AAEDE0F27C3C}" type="pres">
      <dgm:prSet presAssocID="{C2F0E5C9-2943-4A9B-872F-ECF6B159E9F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F62D5F4-C6A9-42B5-9C2E-62A6C185805C}" type="pres">
      <dgm:prSet presAssocID="{C2F0E5C9-2943-4A9B-872F-ECF6B159E9F4}" presName="ConnectLineEnd" presStyleLbl="node1" presStyleIdx="2" presStyleCnt="3"/>
      <dgm:spPr/>
    </dgm:pt>
    <dgm:pt modelId="{B8626C16-0BA9-4052-BA22-DB5AC6AD107C}" type="pres">
      <dgm:prSet presAssocID="{C2F0E5C9-2943-4A9B-872F-ECF6B159E9F4}" presName="EmptyPane" presStyleCnt="0"/>
      <dgm:spPr/>
    </dgm:pt>
  </dgm:ptLst>
  <dgm:cxnLst>
    <dgm:cxn modelId="{B04C6215-C46D-4282-963F-02A26E25C8AB}" srcId="{08F627ED-A304-4697-8C44-18E45D3D2B1A}" destId="{9845D52A-E054-4EB0-A5A3-32AE7DC6D645}" srcOrd="1"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F7608388-5A1F-4FE9-96E5-520EA7B1F725}" srcId="{08F627ED-A304-4697-8C44-18E45D3D2B1A}" destId="{C2F0E5C9-2943-4A9B-872F-ECF6B159E9F4}" srcOrd="2" destOrd="0" parTransId="{8FBB852D-32B7-4273-9DE3-951F1CFE69EC}" sibTransId="{1A62CB6F-38D7-44F2-AFAB-0C4382E3DA24}"/>
    <dgm:cxn modelId="{FDF1458A-CEF2-4B0C-8DE5-180C70627A3B}" type="presOf" srcId="{E5E4D699-C3CF-4415-B32C-A18B48AFE2A3}" destId="{556899F1-13C2-441E-879C-8B5F26234632}" srcOrd="0" destOrd="0" presId="urn:microsoft.com/office/officeart/2016/7/layout/HexagonTimeline"/>
    <dgm:cxn modelId="{55BC7294-401E-4EFB-AAB2-17A52A2A1D5E}" type="presOf" srcId="{9845D52A-E054-4EB0-A5A3-32AE7DC6D645}" destId="{BF256D98-0EB6-41C8-AEED-E83691475757}" srcOrd="0" destOrd="0" presId="urn:microsoft.com/office/officeart/2016/7/layout/HexagonTimeline"/>
    <dgm:cxn modelId="{0BCDBEA9-AA56-4163-A871-212FFD9CDC02}" type="presOf" srcId="{C2F0E5C9-2943-4A9B-872F-ECF6B159E9F4}" destId="{F6C53E63-58B1-4BCA-ADF4-8F16F2072BE6}"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70D87628-8F3E-4A89-ACF6-7E3B72DB89C2}" type="presParOf" srcId="{0580C383-85A3-425E-A44E-5E7306FF943E}" destId="{78B1F1D9-D4A1-4078-8320-A9F734DAF01D}" srcOrd="0" destOrd="0" presId="urn:microsoft.com/office/officeart/2016/7/layout/HexagonTimeline"/>
    <dgm:cxn modelId="{3431E3FE-783C-401B-A910-18AE8041D9B5}" type="presParOf" srcId="{78B1F1D9-D4A1-4078-8320-A9F734DAF01D}" destId="{556899F1-13C2-441E-879C-8B5F26234632}" srcOrd="0" destOrd="0" presId="urn:microsoft.com/office/officeart/2016/7/layout/HexagonTimeline"/>
    <dgm:cxn modelId="{A75EEDB8-C290-4CB2-8B9C-D73713B283E4}" type="presParOf" srcId="{78B1F1D9-D4A1-4078-8320-A9F734DAF01D}" destId="{3F8C8DF1-69FF-4267-9807-429FE1F669A4}" srcOrd="1" destOrd="0" presId="urn:microsoft.com/office/officeart/2016/7/layout/HexagonTimeline"/>
    <dgm:cxn modelId="{879669EE-607B-460E-A709-F620C07DACD8}" type="presParOf" srcId="{78B1F1D9-D4A1-4078-8320-A9F734DAF01D}" destId="{7CD542A5-A839-406E-A09D-761397CD34CA}" srcOrd="2" destOrd="0" presId="urn:microsoft.com/office/officeart/2016/7/layout/HexagonTimeline"/>
    <dgm:cxn modelId="{20F29A85-928B-4269-AB1A-9F4B774AB39C}" type="presParOf" srcId="{78B1F1D9-D4A1-4078-8320-A9F734DAF01D}" destId="{8EAC9032-35F1-40A2-BA92-FC6DD5F3161F}" srcOrd="3" destOrd="0" presId="urn:microsoft.com/office/officeart/2016/7/layout/HexagonTimeline"/>
    <dgm:cxn modelId="{FA94C9C3-2126-45FB-B6D5-D9058484CCF6}" type="presParOf" srcId="{78B1F1D9-D4A1-4078-8320-A9F734DAF01D}" destId="{CF11A881-B1B6-4E4B-9AB0-2514A9285EBA}" srcOrd="4" destOrd="0" presId="urn:microsoft.com/office/officeart/2016/7/layout/HexagonTimeline"/>
    <dgm:cxn modelId="{B68344E8-4CE0-476A-A362-2CF96DA21DCD}" type="presParOf" srcId="{0580C383-85A3-425E-A44E-5E7306FF943E}" destId="{0EDA1889-E3C7-4C7B-AA49-EF34A4D5D342}" srcOrd="1" destOrd="0" presId="urn:microsoft.com/office/officeart/2016/7/layout/HexagonTimeline"/>
    <dgm:cxn modelId="{CA72763B-567C-499C-A44A-CDC1D4152CE2}" type="presParOf" srcId="{0580C383-85A3-425E-A44E-5E7306FF943E}" destId="{D1770950-AE34-40D9-810A-BC109B39D24D}" srcOrd="2" destOrd="0" presId="urn:microsoft.com/office/officeart/2016/7/layout/HexagonTimeline"/>
    <dgm:cxn modelId="{56FE00F4-AC5E-4974-846A-3F1E41398A2F}" type="presParOf" srcId="{D1770950-AE34-40D9-810A-BC109B39D24D}" destId="{BF256D98-0EB6-41C8-AEED-E83691475757}" srcOrd="0" destOrd="0" presId="urn:microsoft.com/office/officeart/2016/7/layout/HexagonTimeline"/>
    <dgm:cxn modelId="{680458E0-0031-4AC1-8818-52D863BEC76D}" type="presParOf" srcId="{D1770950-AE34-40D9-810A-BC109B39D24D}" destId="{DEDEAEC8-775B-4A0E-BDF8-C0B5BC0821DF}" srcOrd="1" destOrd="0" presId="urn:microsoft.com/office/officeart/2016/7/layout/HexagonTimeline"/>
    <dgm:cxn modelId="{EFF83680-165C-4DD5-B684-7BFC9CBA1D4F}" type="presParOf" srcId="{D1770950-AE34-40D9-810A-BC109B39D24D}" destId="{D59E0661-D3C3-4072-9F55-5F1D1C88A7C9}" srcOrd="2" destOrd="0" presId="urn:microsoft.com/office/officeart/2016/7/layout/HexagonTimeline"/>
    <dgm:cxn modelId="{846907C1-5C1A-4AB6-A1F3-627B296890AC}" type="presParOf" srcId="{D1770950-AE34-40D9-810A-BC109B39D24D}" destId="{4A753F44-E78B-4293-B0C7-6430408A43FA}" srcOrd="3" destOrd="0" presId="urn:microsoft.com/office/officeart/2016/7/layout/HexagonTimeline"/>
    <dgm:cxn modelId="{834063B0-8BD7-4178-A73B-E717C74DA2AB}" type="presParOf" srcId="{D1770950-AE34-40D9-810A-BC109B39D24D}" destId="{40AE410E-3FB3-4E51-8DE0-EDECFB7DA049}" srcOrd="4" destOrd="0" presId="urn:microsoft.com/office/officeart/2016/7/layout/HexagonTimeline"/>
    <dgm:cxn modelId="{5F80E7DC-B808-4DD3-8340-7D8D211BFE75}" type="presParOf" srcId="{0580C383-85A3-425E-A44E-5E7306FF943E}" destId="{601495B8-8CCC-4CA7-9BCE-B7441480B866}" srcOrd="3" destOrd="0" presId="urn:microsoft.com/office/officeart/2016/7/layout/HexagonTimeline"/>
    <dgm:cxn modelId="{BBF1282F-D7FF-4DED-A6EE-86475698AF8D}" type="presParOf" srcId="{0580C383-85A3-425E-A44E-5E7306FF943E}" destId="{723F0722-70A6-4AE5-813A-D069F54B2523}" srcOrd="4" destOrd="0" presId="urn:microsoft.com/office/officeart/2016/7/layout/HexagonTimeline"/>
    <dgm:cxn modelId="{8802BCD5-2C32-4737-A5E5-69A531323424}" type="presParOf" srcId="{723F0722-70A6-4AE5-813A-D069F54B2523}" destId="{F6C53E63-58B1-4BCA-ADF4-8F16F2072BE6}" srcOrd="0" destOrd="0" presId="urn:microsoft.com/office/officeart/2016/7/layout/HexagonTimeline"/>
    <dgm:cxn modelId="{B6CBDBEA-71CD-4273-90FD-7FEA77EED34E}" type="presParOf" srcId="{723F0722-70A6-4AE5-813A-D069F54B2523}" destId="{C00CBCB5-F0D7-4A33-B50C-7A39C601BE4F}" srcOrd="1" destOrd="0" presId="urn:microsoft.com/office/officeart/2016/7/layout/HexagonTimeline"/>
    <dgm:cxn modelId="{4828BA36-A7CB-433A-B9FF-12D3EC1C4ACD}" type="presParOf" srcId="{723F0722-70A6-4AE5-813A-D069F54B2523}" destId="{D0EADE0D-6ADE-479E-98A3-AAEDE0F27C3C}" srcOrd="2" destOrd="0" presId="urn:microsoft.com/office/officeart/2016/7/layout/HexagonTimeline"/>
    <dgm:cxn modelId="{C94F800E-8A25-4BBD-ADA6-9A4C732AFDB8}" type="presParOf" srcId="{723F0722-70A6-4AE5-813A-D069F54B2523}" destId="{CF62D5F4-C6A9-42B5-9C2E-62A6C185805C}" srcOrd="3" destOrd="0" presId="urn:microsoft.com/office/officeart/2016/7/layout/HexagonTimeline"/>
    <dgm:cxn modelId="{B8F0BEDA-A0A5-45EF-88DF-2A345075868A}" type="presParOf" srcId="{723F0722-70A6-4AE5-813A-D069F54B2523}" destId="{B8626C16-0BA9-4052-BA22-DB5AC6AD107C}" srcOrd="4" destOrd="0" presId="urn:microsoft.com/office/officeart/2016/7/layout/Hexagon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5" qsCatId="simple" csTypeId="urn:microsoft.com/office/officeart/2005/8/colors/colorful1" csCatId="colorful" phldr="1"/>
      <dgm:spPr/>
      <dgm:t>
        <a:bodyPr/>
        <a:lstStyle/>
        <a:p>
          <a:endParaRPr lang="en-US"/>
        </a:p>
      </dgm:t>
    </dgm:pt>
    <dgm:pt modelId="{E5E4D699-C3CF-4415-B32C-A18B48AFE2A3}">
      <dgm:prSet custT="1"/>
      <dgm:spPr/>
      <dgm:t>
        <a:bodyPr/>
        <a:lstStyle/>
        <a:p>
          <a:r>
            <a:rPr lang="en-US" sz="1100" dirty="0"/>
            <a:t>Authentication</a:t>
          </a:r>
        </a:p>
      </dgm:t>
    </dgm:pt>
    <dgm:pt modelId="{C7C70553-EB1A-4554-849D-8153CC4AFCEB}" type="parTrans" cxnId="{A2DF84EA-DA42-4F03-BD6F-8E8D9966CB10}">
      <dgm:prSet/>
      <dgm:spPr/>
      <dgm:t>
        <a:bodyPr/>
        <a:lstStyle/>
        <a:p>
          <a:endParaRPr lang="en-US" sz="1100"/>
        </a:p>
      </dgm:t>
    </dgm:pt>
    <dgm:pt modelId="{61990FFE-20A5-4112-BACD-16BA28C36EBA}" type="sibTrans" cxnId="{A2DF84EA-DA42-4F03-BD6F-8E8D9966CB10}">
      <dgm:prSet/>
      <dgm:spPr/>
      <dgm:t>
        <a:bodyPr/>
        <a:lstStyle/>
        <a:p>
          <a:endParaRPr lang="en-US" sz="1100"/>
        </a:p>
      </dgm:t>
    </dgm:pt>
    <dgm:pt modelId="{5FC34D3A-C8D4-483C-8695-507470E74D50}">
      <dgm:prSet custT="1"/>
      <dgm:spPr/>
      <dgm:t>
        <a:bodyPr/>
        <a:lstStyle/>
        <a:p>
          <a:r>
            <a:rPr lang="en-US" sz="1100" dirty="0"/>
            <a:t>Dashboard</a:t>
          </a:r>
        </a:p>
      </dgm:t>
    </dgm:pt>
    <dgm:pt modelId="{9978A89C-C2F1-4241-807C-13619E6D6376}" type="parTrans" cxnId="{277179CE-E2F5-4733-8D23-9E37CACB7B9E}">
      <dgm:prSet/>
      <dgm:spPr/>
      <dgm:t>
        <a:bodyPr/>
        <a:lstStyle/>
        <a:p>
          <a:endParaRPr lang="en-US" sz="1100"/>
        </a:p>
      </dgm:t>
    </dgm:pt>
    <dgm:pt modelId="{1DECF9F5-40C0-4379-BCCE-7BCAAD54807B}" type="sibTrans" cxnId="{277179CE-E2F5-4733-8D23-9E37CACB7B9E}">
      <dgm:prSet/>
      <dgm:spPr/>
      <dgm:t>
        <a:bodyPr/>
        <a:lstStyle/>
        <a:p>
          <a:endParaRPr lang="en-US" sz="1100"/>
        </a:p>
      </dgm:t>
    </dgm:pt>
    <dgm:pt modelId="{9845D52A-E054-4EB0-A5A3-32AE7DC6D645}">
      <dgm:prSet custT="1"/>
      <dgm:spPr/>
      <dgm:t>
        <a:bodyPr/>
        <a:lstStyle/>
        <a:p>
          <a:r>
            <a:rPr lang="en-US" sz="1100" dirty="0"/>
            <a:t>Book Reader</a:t>
          </a:r>
        </a:p>
      </dgm:t>
    </dgm:pt>
    <dgm:pt modelId="{952EE001-86C3-4022-96EE-ABDB540B8A78}" type="parTrans" cxnId="{B04C6215-C46D-4282-963F-02A26E25C8AB}">
      <dgm:prSet/>
      <dgm:spPr/>
      <dgm:t>
        <a:bodyPr/>
        <a:lstStyle/>
        <a:p>
          <a:endParaRPr lang="en-US" sz="1100"/>
        </a:p>
      </dgm:t>
    </dgm:pt>
    <dgm:pt modelId="{796364FD-7651-493A-AEE5-8DD45DF8EEAC}" type="sibTrans" cxnId="{B04C6215-C46D-4282-963F-02A26E25C8AB}">
      <dgm:prSet/>
      <dgm:spPr/>
      <dgm:t>
        <a:bodyPr/>
        <a:lstStyle/>
        <a:p>
          <a:endParaRPr lang="en-US" sz="1100"/>
        </a:p>
      </dgm:t>
    </dgm:pt>
    <dgm:pt modelId="{C2F0E5C9-2943-4A9B-872F-ECF6B159E9F4}">
      <dgm:prSet custT="1"/>
      <dgm:spPr/>
      <dgm:t>
        <a:bodyPr/>
        <a:lstStyle/>
        <a:p>
          <a:r>
            <a:rPr lang="en-US" sz="1100" dirty="0"/>
            <a:t>History</a:t>
          </a:r>
        </a:p>
        <a:p>
          <a:r>
            <a:rPr lang="en-US" sz="1100" dirty="0"/>
            <a:t>System</a:t>
          </a:r>
        </a:p>
      </dgm:t>
    </dgm:pt>
    <dgm:pt modelId="{8FBB852D-32B7-4273-9DE3-951F1CFE69EC}" type="parTrans" cxnId="{F7608388-5A1F-4FE9-96E5-520EA7B1F725}">
      <dgm:prSet/>
      <dgm:spPr/>
      <dgm:t>
        <a:bodyPr/>
        <a:lstStyle/>
        <a:p>
          <a:endParaRPr lang="en-US" sz="1100"/>
        </a:p>
      </dgm:t>
    </dgm:pt>
    <dgm:pt modelId="{1A62CB6F-38D7-44F2-AFAB-0C4382E3DA24}" type="sibTrans" cxnId="{F7608388-5A1F-4FE9-96E5-520EA7B1F725}">
      <dgm:prSet/>
      <dgm:spPr/>
      <dgm:t>
        <a:bodyPr/>
        <a:lstStyle/>
        <a:p>
          <a:endParaRPr lang="en-US" sz="1100"/>
        </a:p>
      </dgm:t>
    </dgm:pt>
    <dgm:pt modelId="{633E348C-E49A-4789-B9A4-AB59240DE349}">
      <dgm:prSet custT="1"/>
      <dgm:spPr/>
      <dgm:t>
        <a:bodyPr/>
        <a:lstStyle/>
        <a:p>
          <a:r>
            <a:rPr lang="en-US" sz="1100"/>
            <a:t>Rating System</a:t>
          </a:r>
          <a:endParaRPr lang="en-US" sz="1100" dirty="0"/>
        </a:p>
      </dgm:t>
    </dgm:pt>
    <dgm:pt modelId="{90AECCFA-71FB-4F81-A601-7C457CC809EC}" type="parTrans" cxnId="{8D1E8FBD-0958-4151-8FE0-48D5730F7999}">
      <dgm:prSet/>
      <dgm:spPr/>
      <dgm:t>
        <a:bodyPr/>
        <a:lstStyle/>
        <a:p>
          <a:endParaRPr lang="en-IN" sz="1100"/>
        </a:p>
      </dgm:t>
    </dgm:pt>
    <dgm:pt modelId="{9C679178-F8A3-441B-AFC3-E6CC23C2636C}" type="sibTrans" cxnId="{8D1E8FBD-0958-4151-8FE0-48D5730F7999}">
      <dgm:prSet/>
      <dgm:spPr/>
      <dgm:t>
        <a:bodyPr/>
        <a:lstStyle/>
        <a:p>
          <a:endParaRPr lang="en-IN" sz="1100"/>
        </a:p>
      </dgm:t>
    </dgm:pt>
    <dgm:pt modelId="{527B53D6-B425-4243-A2ED-41215AB6A39B}">
      <dgm:prSet custT="1"/>
      <dgm:spPr/>
      <dgm:t>
        <a:bodyPr/>
        <a:lstStyle/>
        <a:p>
          <a:r>
            <a:rPr lang="en-US" sz="1100"/>
            <a:t>Review System</a:t>
          </a:r>
          <a:endParaRPr lang="en-US" sz="1100" dirty="0"/>
        </a:p>
      </dgm:t>
    </dgm:pt>
    <dgm:pt modelId="{10FCC44B-58DD-40D9-B250-23A6BCC80A38}" type="parTrans" cxnId="{DF8A84C2-F664-43A5-93C7-01E0244B3D9C}">
      <dgm:prSet/>
      <dgm:spPr/>
      <dgm:t>
        <a:bodyPr/>
        <a:lstStyle/>
        <a:p>
          <a:endParaRPr lang="en-IN" sz="1100"/>
        </a:p>
      </dgm:t>
    </dgm:pt>
    <dgm:pt modelId="{15BDFBF0-82A6-4631-949E-601D4976780B}" type="sibTrans" cxnId="{DF8A84C2-F664-43A5-93C7-01E0244B3D9C}">
      <dgm:prSet/>
      <dgm:spPr/>
      <dgm:t>
        <a:bodyPr/>
        <a:lstStyle/>
        <a:p>
          <a:endParaRPr lang="en-IN" sz="110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6">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6">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6"/>
      <dgm:spPr>
        <a:noFill/>
        <a:ln w="12700" cap="flat" cmpd="sng" algn="ctr">
          <a:solidFill>
            <a:schemeClr val="accent2">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6"/>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5"/>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6">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6">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6"/>
      <dgm:spPr>
        <a:noFill/>
        <a:ln w="12700" cap="flat" cmpd="sng" algn="ctr">
          <a:solidFill>
            <a:schemeClr val="accent3">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6"/>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5"/>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6">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6">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6"/>
      <dgm:spPr>
        <a:noFill/>
        <a:ln w="12700" cap="flat" cmpd="sng" algn="ctr">
          <a:solidFill>
            <a:schemeClr val="accent4">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6"/>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5"/>
      <dgm:spPr/>
    </dgm:pt>
    <dgm:pt modelId="{7843AFF9-D82A-40C2-ACDA-F75FDB511C92}" type="pres">
      <dgm:prSet presAssocID="{633E348C-E49A-4789-B9A4-AB59240DE349}" presName="composite" presStyleCnt="0"/>
      <dgm:spPr/>
    </dgm:pt>
    <dgm:pt modelId="{4EBCF1E4-E217-4407-9EF3-7F5C38E826F8}" type="pres">
      <dgm:prSet presAssocID="{633E348C-E49A-4789-B9A4-AB59240DE349}" presName="Parent1" presStyleLbl="alignNode1" presStyleIdx="3" presStyleCnt="6">
        <dgm:presLayoutVars>
          <dgm:chMax val="1"/>
          <dgm:chPref val="1"/>
          <dgm:bulletEnabled val="1"/>
        </dgm:presLayoutVars>
      </dgm:prSet>
      <dgm:spPr/>
    </dgm:pt>
    <dgm:pt modelId="{C9119EB1-B2CF-4A6C-8830-856BC296A4A9}" type="pres">
      <dgm:prSet presAssocID="{633E348C-E49A-4789-B9A4-AB59240DE349}" presName="Childtext1" presStyleLbl="revTx" presStyleIdx="3" presStyleCnt="6">
        <dgm:presLayoutVars>
          <dgm:chMax val="0"/>
          <dgm:chPref val="0"/>
          <dgm:bulletEnabled/>
        </dgm:presLayoutVars>
      </dgm:prSet>
      <dgm:spPr/>
    </dgm:pt>
    <dgm:pt modelId="{BABF9C4D-0FBD-4319-BDFC-EA913F90A42D}" type="pres">
      <dgm:prSet presAssocID="{633E348C-E49A-4789-B9A4-AB59240DE349}" presName="ConnectLine" presStyleLbl="sibTrans1D1" presStyleIdx="3" presStyleCnt="6"/>
      <dgm:spPr>
        <a:noFill/>
        <a:ln w="12700" cap="flat" cmpd="sng" algn="ctr">
          <a:solidFill>
            <a:schemeClr val="accent5">
              <a:hueOff val="0"/>
              <a:satOff val="0"/>
              <a:lumOff val="0"/>
              <a:alphaOff val="0"/>
            </a:schemeClr>
          </a:solidFill>
          <a:prstDash val="dash"/>
        </a:ln>
        <a:effectLst/>
      </dgm:spPr>
    </dgm:pt>
    <dgm:pt modelId="{907AC0AB-E30E-489B-929A-4632144F7C5A}" type="pres">
      <dgm:prSet presAssocID="{633E348C-E49A-4789-B9A4-AB59240DE349}" presName="ConnectLineEnd" presStyleLbl="node1" presStyleIdx="3" presStyleCnt="6"/>
      <dgm:spPr/>
    </dgm:pt>
    <dgm:pt modelId="{75D3AA01-3597-4367-8D01-C9C6FBF3D6BA}" type="pres">
      <dgm:prSet presAssocID="{633E348C-E49A-4789-B9A4-AB59240DE349}" presName="EmptyPane" presStyleCnt="0"/>
      <dgm:spPr/>
    </dgm:pt>
    <dgm:pt modelId="{17F4E2E7-D6B0-4102-8D6C-0F2992C31D1A}" type="pres">
      <dgm:prSet presAssocID="{9C679178-F8A3-441B-AFC3-E6CC23C2636C}" presName="spaceBetweenRectangles" presStyleLbl="fgAcc1" presStyleIdx="3" presStyleCnt="5"/>
      <dgm:spPr/>
    </dgm:pt>
    <dgm:pt modelId="{7847B786-B969-418C-9E4B-89E00402E7B6}" type="pres">
      <dgm:prSet presAssocID="{527B53D6-B425-4243-A2ED-41215AB6A39B}" presName="composite" presStyleCnt="0"/>
      <dgm:spPr/>
    </dgm:pt>
    <dgm:pt modelId="{FAA2CFEA-32C8-4958-AD9C-1E3F33B49779}" type="pres">
      <dgm:prSet presAssocID="{527B53D6-B425-4243-A2ED-41215AB6A39B}" presName="Parent1" presStyleLbl="alignNode1" presStyleIdx="4" presStyleCnt="6">
        <dgm:presLayoutVars>
          <dgm:chMax val="1"/>
          <dgm:chPref val="1"/>
          <dgm:bulletEnabled val="1"/>
        </dgm:presLayoutVars>
      </dgm:prSet>
      <dgm:spPr/>
    </dgm:pt>
    <dgm:pt modelId="{8F7DF844-3445-46A2-880B-599BB793AAA2}" type="pres">
      <dgm:prSet presAssocID="{527B53D6-B425-4243-A2ED-41215AB6A39B}" presName="Childtext1" presStyleLbl="revTx" presStyleIdx="4" presStyleCnt="6">
        <dgm:presLayoutVars>
          <dgm:chMax val="0"/>
          <dgm:chPref val="0"/>
          <dgm:bulletEnabled/>
        </dgm:presLayoutVars>
      </dgm:prSet>
      <dgm:spPr/>
    </dgm:pt>
    <dgm:pt modelId="{3C5A8806-72E2-4A95-83D0-ACD8AF8EC3D1}" type="pres">
      <dgm:prSet presAssocID="{527B53D6-B425-4243-A2ED-41215AB6A39B}" presName="ConnectLine" presStyleLbl="sibTrans1D1" presStyleIdx="4" presStyleCnt="6"/>
      <dgm:spPr>
        <a:noFill/>
        <a:ln w="12700" cap="flat" cmpd="sng" algn="ctr">
          <a:solidFill>
            <a:schemeClr val="accent6">
              <a:hueOff val="0"/>
              <a:satOff val="0"/>
              <a:lumOff val="0"/>
              <a:alphaOff val="0"/>
            </a:schemeClr>
          </a:solidFill>
          <a:prstDash val="dash"/>
        </a:ln>
        <a:effectLst/>
      </dgm:spPr>
    </dgm:pt>
    <dgm:pt modelId="{90CB66D1-2EFA-4719-8511-DC7C8D1A4F3D}" type="pres">
      <dgm:prSet presAssocID="{527B53D6-B425-4243-A2ED-41215AB6A39B}" presName="ConnectLineEnd" presStyleLbl="node1" presStyleIdx="4" presStyleCnt="6"/>
      <dgm:spPr/>
    </dgm:pt>
    <dgm:pt modelId="{73B99820-F077-4A59-9844-536B27962FE3}" type="pres">
      <dgm:prSet presAssocID="{527B53D6-B425-4243-A2ED-41215AB6A39B}" presName="EmptyPane" presStyleCnt="0"/>
      <dgm:spPr/>
    </dgm:pt>
    <dgm:pt modelId="{E42E9DC7-C414-41F1-B020-9B55E4A32A40}" type="pres">
      <dgm:prSet presAssocID="{15BDFBF0-82A6-4631-949E-601D4976780B}" presName="spaceBetweenRectangles" presStyleLbl="fgAcc1" presStyleIdx="4" presStyleCnt="5"/>
      <dgm:spPr/>
    </dgm:pt>
    <dgm:pt modelId="{BC6E0431-F7CA-4F88-8A36-F8C83BB32C3B}" type="pres">
      <dgm:prSet presAssocID="{C2F0E5C9-2943-4A9B-872F-ECF6B159E9F4}" presName="composite" presStyleCnt="0"/>
      <dgm:spPr/>
    </dgm:pt>
    <dgm:pt modelId="{C19C54B1-2255-4800-9951-3F330B99EF7D}" type="pres">
      <dgm:prSet presAssocID="{C2F0E5C9-2943-4A9B-872F-ECF6B159E9F4}" presName="Parent1" presStyleLbl="alignNode1" presStyleIdx="5" presStyleCnt="6">
        <dgm:presLayoutVars>
          <dgm:chMax val="1"/>
          <dgm:chPref val="1"/>
          <dgm:bulletEnabled val="1"/>
        </dgm:presLayoutVars>
      </dgm:prSet>
      <dgm:spPr/>
    </dgm:pt>
    <dgm:pt modelId="{55469319-A53F-4F19-B020-76701B002D1D}" type="pres">
      <dgm:prSet presAssocID="{C2F0E5C9-2943-4A9B-872F-ECF6B159E9F4}" presName="Childtext1" presStyleLbl="revTx" presStyleIdx="5" presStyleCnt="6">
        <dgm:presLayoutVars>
          <dgm:chMax val="0"/>
          <dgm:chPref val="0"/>
          <dgm:bulletEnabled/>
        </dgm:presLayoutVars>
      </dgm:prSet>
      <dgm:spPr/>
    </dgm:pt>
    <dgm:pt modelId="{FDD927CA-BD35-4748-96BE-DC7E812F671A}" type="pres">
      <dgm:prSet presAssocID="{C2F0E5C9-2943-4A9B-872F-ECF6B159E9F4}" presName="ConnectLine" presStyleLbl="sibTrans1D1" presStyleIdx="5" presStyleCnt="6"/>
      <dgm:spPr>
        <a:noFill/>
        <a:ln w="12700" cap="flat" cmpd="sng" algn="ctr">
          <a:solidFill>
            <a:schemeClr val="accent2">
              <a:hueOff val="0"/>
              <a:satOff val="0"/>
              <a:lumOff val="0"/>
              <a:alphaOff val="0"/>
            </a:schemeClr>
          </a:solidFill>
          <a:prstDash val="dash"/>
        </a:ln>
        <a:effectLst/>
      </dgm:spPr>
    </dgm:pt>
    <dgm:pt modelId="{066282FF-9B16-4B9D-99A6-CADD0078E19B}" type="pres">
      <dgm:prSet presAssocID="{C2F0E5C9-2943-4A9B-872F-ECF6B159E9F4}" presName="ConnectLineEnd" presStyleLbl="node1" presStyleIdx="5" presStyleCnt="6"/>
      <dgm:spPr/>
    </dgm:pt>
    <dgm:pt modelId="{9FD83C3C-9B60-4BAD-A6EA-ECB3406E1389}" type="pres">
      <dgm:prSet presAssocID="{C2F0E5C9-2943-4A9B-872F-ECF6B159E9F4}" presName="EmptyPane" presStyleCnt="0"/>
      <dgm:spPr/>
    </dgm:pt>
  </dgm:ptLst>
  <dgm:cxnLst>
    <dgm:cxn modelId="{F764E909-A50D-4D93-B907-713EF572D504}" type="presOf" srcId="{527B53D6-B425-4243-A2ED-41215AB6A39B}" destId="{FAA2CFEA-32C8-4958-AD9C-1E3F33B49779}"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4A985F7B-FD5A-4196-94FE-0CDD40C59760}" type="presOf" srcId="{E5E4D699-C3CF-4415-B32C-A18B48AFE2A3}" destId="{556899F1-13C2-441E-879C-8B5F26234632}" srcOrd="0" destOrd="0" presId="urn:microsoft.com/office/officeart/2016/7/layout/HexagonTimeline"/>
    <dgm:cxn modelId="{8E89B080-9E7D-43E6-9C64-5BA0BEA30874}" type="presOf" srcId="{5FC34D3A-C8D4-483C-8695-507470E74D50}" destId="{63AECF3B-25CA-476D-B7CA-904B4760CF3F}" srcOrd="0" destOrd="0" presId="urn:microsoft.com/office/officeart/2016/7/layout/HexagonTimeline"/>
    <dgm:cxn modelId="{F7608388-5A1F-4FE9-96E5-520EA7B1F725}" srcId="{08F627ED-A304-4697-8C44-18E45D3D2B1A}" destId="{C2F0E5C9-2943-4A9B-872F-ECF6B159E9F4}" srcOrd="5" destOrd="0" parTransId="{8FBB852D-32B7-4273-9DE3-951F1CFE69EC}" sibTransId="{1A62CB6F-38D7-44F2-AFAB-0C4382E3DA24}"/>
    <dgm:cxn modelId="{857E6C96-0254-46A3-A6F0-F28EE1BDCC48}" type="presOf" srcId="{633E348C-E49A-4789-B9A4-AB59240DE349}" destId="{4EBCF1E4-E217-4407-9EF3-7F5C38E826F8}" srcOrd="0" destOrd="0" presId="urn:microsoft.com/office/officeart/2016/7/layout/HexagonTimeline"/>
    <dgm:cxn modelId="{3AC3DDB9-9DDE-4AE1-A709-D8B81A28AAB8}" type="presOf" srcId="{C2F0E5C9-2943-4A9B-872F-ECF6B159E9F4}" destId="{C19C54B1-2255-4800-9951-3F330B99EF7D}" srcOrd="0" destOrd="0" presId="urn:microsoft.com/office/officeart/2016/7/layout/HexagonTimeline"/>
    <dgm:cxn modelId="{8D1E8FBD-0958-4151-8FE0-48D5730F7999}" srcId="{08F627ED-A304-4697-8C44-18E45D3D2B1A}" destId="{633E348C-E49A-4789-B9A4-AB59240DE349}" srcOrd="3" destOrd="0" parTransId="{90AECCFA-71FB-4F81-A601-7C457CC809EC}" sibTransId="{9C679178-F8A3-441B-AFC3-E6CC23C2636C}"/>
    <dgm:cxn modelId="{DF8A84C2-F664-43A5-93C7-01E0244B3D9C}" srcId="{08F627ED-A304-4697-8C44-18E45D3D2B1A}" destId="{527B53D6-B425-4243-A2ED-41215AB6A39B}" srcOrd="4" destOrd="0" parTransId="{10FCC44B-58DD-40D9-B250-23A6BCC80A38}" sibTransId="{15BDFBF0-82A6-4631-949E-601D4976780B}"/>
    <dgm:cxn modelId="{277179CE-E2F5-4733-8D23-9E37CACB7B9E}" srcId="{08F627ED-A304-4697-8C44-18E45D3D2B1A}" destId="{5FC34D3A-C8D4-483C-8695-507470E74D50}" srcOrd="1" destOrd="0" parTransId="{9978A89C-C2F1-4241-807C-13619E6D6376}" sibTransId="{1DECF9F5-40C0-4379-BCCE-7BCAAD54807B}"/>
    <dgm:cxn modelId="{A2DF84EA-DA42-4F03-BD6F-8E8D9966CB10}" srcId="{08F627ED-A304-4697-8C44-18E45D3D2B1A}" destId="{E5E4D699-C3CF-4415-B32C-A18B48AFE2A3}" srcOrd="0" destOrd="0" parTransId="{C7C70553-EB1A-4554-849D-8153CC4AFCEB}" sibTransId="{61990FFE-20A5-4112-BACD-16BA28C36EBA}"/>
    <dgm:cxn modelId="{FEAAE0FC-7DD7-421D-86FF-3CACBE4D8DD5}" type="presOf" srcId="{9845D52A-E054-4EB0-A5A3-32AE7DC6D645}" destId="{BF256D98-0EB6-41C8-AEED-E83691475757}" srcOrd="0" destOrd="0" presId="urn:microsoft.com/office/officeart/2016/7/layout/HexagonTimeline"/>
    <dgm:cxn modelId="{7320CCF7-587A-4571-9DB7-B3FF810C18A2}" type="presParOf" srcId="{0580C383-85A3-425E-A44E-5E7306FF943E}" destId="{78B1F1D9-D4A1-4078-8320-A9F734DAF01D}" srcOrd="0" destOrd="0" presId="urn:microsoft.com/office/officeart/2016/7/layout/HexagonTimeline"/>
    <dgm:cxn modelId="{8889AB45-2546-414F-9343-8592DCE5FC81}" type="presParOf" srcId="{78B1F1D9-D4A1-4078-8320-A9F734DAF01D}" destId="{556899F1-13C2-441E-879C-8B5F26234632}" srcOrd="0" destOrd="0" presId="urn:microsoft.com/office/officeart/2016/7/layout/HexagonTimeline"/>
    <dgm:cxn modelId="{17E7FB8C-66EA-4AD1-9F29-0C1E003BBDA8}" type="presParOf" srcId="{78B1F1D9-D4A1-4078-8320-A9F734DAF01D}" destId="{3F8C8DF1-69FF-4267-9807-429FE1F669A4}" srcOrd="1" destOrd="0" presId="urn:microsoft.com/office/officeart/2016/7/layout/HexagonTimeline"/>
    <dgm:cxn modelId="{BA82EDFF-00E7-4028-BF8C-FC5C54A3E560}" type="presParOf" srcId="{78B1F1D9-D4A1-4078-8320-A9F734DAF01D}" destId="{7CD542A5-A839-406E-A09D-761397CD34CA}" srcOrd="2" destOrd="0" presId="urn:microsoft.com/office/officeart/2016/7/layout/HexagonTimeline"/>
    <dgm:cxn modelId="{C17AA489-DBE2-4BAE-B21C-FAEB583EECF2}" type="presParOf" srcId="{78B1F1D9-D4A1-4078-8320-A9F734DAF01D}" destId="{8EAC9032-35F1-40A2-BA92-FC6DD5F3161F}" srcOrd="3" destOrd="0" presId="urn:microsoft.com/office/officeart/2016/7/layout/HexagonTimeline"/>
    <dgm:cxn modelId="{64FE0F60-F945-40F6-A076-F0AE59E9771E}" type="presParOf" srcId="{78B1F1D9-D4A1-4078-8320-A9F734DAF01D}" destId="{CF11A881-B1B6-4E4B-9AB0-2514A9285EBA}" srcOrd="4" destOrd="0" presId="urn:microsoft.com/office/officeart/2016/7/layout/HexagonTimeline"/>
    <dgm:cxn modelId="{04D7AFDF-2EEA-45A7-A466-AAAD41F908AD}" type="presParOf" srcId="{0580C383-85A3-425E-A44E-5E7306FF943E}" destId="{0EDA1889-E3C7-4C7B-AA49-EF34A4D5D342}" srcOrd="1" destOrd="0" presId="urn:microsoft.com/office/officeart/2016/7/layout/HexagonTimeline"/>
    <dgm:cxn modelId="{D6A4723F-4782-405C-A55E-4C3F97681EF3}" type="presParOf" srcId="{0580C383-85A3-425E-A44E-5E7306FF943E}" destId="{AF022427-467C-44D2-B19C-073E877201DB}" srcOrd="2" destOrd="0" presId="urn:microsoft.com/office/officeart/2016/7/layout/HexagonTimeline"/>
    <dgm:cxn modelId="{B0E47BE9-7C9D-4D57-B34C-D34EA590BE20}" type="presParOf" srcId="{AF022427-467C-44D2-B19C-073E877201DB}" destId="{63AECF3B-25CA-476D-B7CA-904B4760CF3F}" srcOrd="0" destOrd="0" presId="urn:microsoft.com/office/officeart/2016/7/layout/HexagonTimeline"/>
    <dgm:cxn modelId="{3BE1905B-EAC0-4806-853C-67D839EE8099}" type="presParOf" srcId="{AF022427-467C-44D2-B19C-073E877201DB}" destId="{7197D426-886B-449E-A886-FD13F5E0AC97}" srcOrd="1" destOrd="0" presId="urn:microsoft.com/office/officeart/2016/7/layout/HexagonTimeline"/>
    <dgm:cxn modelId="{484599A0-960C-424A-8119-47E5278C58DB}" type="presParOf" srcId="{AF022427-467C-44D2-B19C-073E877201DB}" destId="{B9D6C9D4-469A-4107-97AE-8C43EA5CB946}" srcOrd="2" destOrd="0" presId="urn:microsoft.com/office/officeart/2016/7/layout/HexagonTimeline"/>
    <dgm:cxn modelId="{F243F3BC-D327-472C-BE17-95EEE34122E4}" type="presParOf" srcId="{AF022427-467C-44D2-B19C-073E877201DB}" destId="{C1BEC2C0-22DD-44C4-AAFC-5C26B7685EF4}" srcOrd="3" destOrd="0" presId="urn:microsoft.com/office/officeart/2016/7/layout/HexagonTimeline"/>
    <dgm:cxn modelId="{FCB4AEFB-9896-444C-A835-0C86D79A8013}" type="presParOf" srcId="{AF022427-467C-44D2-B19C-073E877201DB}" destId="{AC3D3D7F-40C6-4526-8B59-8E5946ACD3E0}" srcOrd="4" destOrd="0" presId="urn:microsoft.com/office/officeart/2016/7/layout/HexagonTimeline"/>
    <dgm:cxn modelId="{DAC922EB-DA5E-4419-B40D-B9034344A708}" type="presParOf" srcId="{0580C383-85A3-425E-A44E-5E7306FF943E}" destId="{1E3B17F3-BEE3-4918-AC1A-690DF45EE902}" srcOrd="3" destOrd="0" presId="urn:microsoft.com/office/officeart/2016/7/layout/HexagonTimeline"/>
    <dgm:cxn modelId="{03D742E1-178C-4BC8-BA22-984ECCF229D8}" type="presParOf" srcId="{0580C383-85A3-425E-A44E-5E7306FF943E}" destId="{D1770950-AE34-40D9-810A-BC109B39D24D}" srcOrd="4" destOrd="0" presId="urn:microsoft.com/office/officeart/2016/7/layout/HexagonTimeline"/>
    <dgm:cxn modelId="{1B5BCE3F-0964-4EF4-B2C6-52455869056D}" type="presParOf" srcId="{D1770950-AE34-40D9-810A-BC109B39D24D}" destId="{BF256D98-0EB6-41C8-AEED-E83691475757}" srcOrd="0" destOrd="0" presId="urn:microsoft.com/office/officeart/2016/7/layout/HexagonTimeline"/>
    <dgm:cxn modelId="{AE206DDC-AD24-49DD-9B06-7A331506736D}" type="presParOf" srcId="{D1770950-AE34-40D9-810A-BC109B39D24D}" destId="{DEDEAEC8-775B-4A0E-BDF8-C0B5BC0821DF}" srcOrd="1" destOrd="0" presId="urn:microsoft.com/office/officeart/2016/7/layout/HexagonTimeline"/>
    <dgm:cxn modelId="{9258D803-FDC0-493E-B833-C30B45B3B1C6}" type="presParOf" srcId="{D1770950-AE34-40D9-810A-BC109B39D24D}" destId="{D59E0661-D3C3-4072-9F55-5F1D1C88A7C9}" srcOrd="2" destOrd="0" presId="urn:microsoft.com/office/officeart/2016/7/layout/HexagonTimeline"/>
    <dgm:cxn modelId="{2BC87CA0-01C3-4A5E-BFC3-918094CEA453}" type="presParOf" srcId="{D1770950-AE34-40D9-810A-BC109B39D24D}" destId="{4A753F44-E78B-4293-B0C7-6430408A43FA}" srcOrd="3" destOrd="0" presId="urn:microsoft.com/office/officeart/2016/7/layout/HexagonTimeline"/>
    <dgm:cxn modelId="{11019149-9F95-407C-858F-0F9E032B01BF}" type="presParOf" srcId="{D1770950-AE34-40D9-810A-BC109B39D24D}" destId="{40AE410E-3FB3-4E51-8DE0-EDECFB7DA049}" srcOrd="4" destOrd="0" presId="urn:microsoft.com/office/officeart/2016/7/layout/HexagonTimeline"/>
    <dgm:cxn modelId="{9A4569D0-DCF4-4284-9C7A-687538537FB2}" type="presParOf" srcId="{0580C383-85A3-425E-A44E-5E7306FF943E}" destId="{601495B8-8CCC-4CA7-9BCE-B7441480B866}" srcOrd="5" destOrd="0" presId="urn:microsoft.com/office/officeart/2016/7/layout/HexagonTimeline"/>
    <dgm:cxn modelId="{044A3E36-D3CD-4590-92C0-91C16729B9E2}" type="presParOf" srcId="{0580C383-85A3-425E-A44E-5E7306FF943E}" destId="{7843AFF9-D82A-40C2-ACDA-F75FDB511C92}" srcOrd="6" destOrd="0" presId="urn:microsoft.com/office/officeart/2016/7/layout/HexagonTimeline"/>
    <dgm:cxn modelId="{7932F74E-B392-45C7-9EF9-D8969323CBEE}" type="presParOf" srcId="{7843AFF9-D82A-40C2-ACDA-F75FDB511C92}" destId="{4EBCF1E4-E217-4407-9EF3-7F5C38E826F8}" srcOrd="0" destOrd="0" presId="urn:microsoft.com/office/officeart/2016/7/layout/HexagonTimeline"/>
    <dgm:cxn modelId="{F31EB8BD-DF40-4697-AB70-5A8E7AD90E10}" type="presParOf" srcId="{7843AFF9-D82A-40C2-ACDA-F75FDB511C92}" destId="{C9119EB1-B2CF-4A6C-8830-856BC296A4A9}" srcOrd="1" destOrd="0" presId="urn:microsoft.com/office/officeart/2016/7/layout/HexagonTimeline"/>
    <dgm:cxn modelId="{21DFFA7C-F68B-4D62-B3B8-AF28D3D0180F}" type="presParOf" srcId="{7843AFF9-D82A-40C2-ACDA-F75FDB511C92}" destId="{BABF9C4D-0FBD-4319-BDFC-EA913F90A42D}" srcOrd="2" destOrd="0" presId="urn:microsoft.com/office/officeart/2016/7/layout/HexagonTimeline"/>
    <dgm:cxn modelId="{A9FA4A2E-260F-484C-9DCE-28F624713688}" type="presParOf" srcId="{7843AFF9-D82A-40C2-ACDA-F75FDB511C92}" destId="{907AC0AB-E30E-489B-929A-4632144F7C5A}" srcOrd="3" destOrd="0" presId="urn:microsoft.com/office/officeart/2016/7/layout/HexagonTimeline"/>
    <dgm:cxn modelId="{6168A398-6D42-4A7F-808B-78E489F6D555}" type="presParOf" srcId="{7843AFF9-D82A-40C2-ACDA-F75FDB511C92}" destId="{75D3AA01-3597-4367-8D01-C9C6FBF3D6BA}" srcOrd="4" destOrd="0" presId="urn:microsoft.com/office/officeart/2016/7/layout/HexagonTimeline"/>
    <dgm:cxn modelId="{FC2AE545-3EA5-481B-ACE0-88A49920DA83}" type="presParOf" srcId="{0580C383-85A3-425E-A44E-5E7306FF943E}" destId="{17F4E2E7-D6B0-4102-8D6C-0F2992C31D1A}" srcOrd="7" destOrd="0" presId="urn:microsoft.com/office/officeart/2016/7/layout/HexagonTimeline"/>
    <dgm:cxn modelId="{560D26D8-C267-4B00-852F-4223C59230F6}" type="presParOf" srcId="{0580C383-85A3-425E-A44E-5E7306FF943E}" destId="{7847B786-B969-418C-9E4B-89E00402E7B6}" srcOrd="8" destOrd="0" presId="urn:microsoft.com/office/officeart/2016/7/layout/HexagonTimeline"/>
    <dgm:cxn modelId="{E7F5544E-2016-4AF7-B3F4-629AE16316A2}" type="presParOf" srcId="{7847B786-B969-418C-9E4B-89E00402E7B6}" destId="{FAA2CFEA-32C8-4958-AD9C-1E3F33B49779}" srcOrd="0" destOrd="0" presId="urn:microsoft.com/office/officeart/2016/7/layout/HexagonTimeline"/>
    <dgm:cxn modelId="{1561564C-2FC4-45F3-8ABE-43D6E2ACB2E9}" type="presParOf" srcId="{7847B786-B969-418C-9E4B-89E00402E7B6}" destId="{8F7DF844-3445-46A2-880B-599BB793AAA2}" srcOrd="1" destOrd="0" presId="urn:microsoft.com/office/officeart/2016/7/layout/HexagonTimeline"/>
    <dgm:cxn modelId="{46EE71DE-8C45-4D79-BEF5-0B167163D5C5}" type="presParOf" srcId="{7847B786-B969-418C-9E4B-89E00402E7B6}" destId="{3C5A8806-72E2-4A95-83D0-ACD8AF8EC3D1}" srcOrd="2" destOrd="0" presId="urn:microsoft.com/office/officeart/2016/7/layout/HexagonTimeline"/>
    <dgm:cxn modelId="{F96D28E4-EFAC-4AB4-A02E-9DAB27A55993}" type="presParOf" srcId="{7847B786-B969-418C-9E4B-89E00402E7B6}" destId="{90CB66D1-2EFA-4719-8511-DC7C8D1A4F3D}" srcOrd="3" destOrd="0" presId="urn:microsoft.com/office/officeart/2016/7/layout/HexagonTimeline"/>
    <dgm:cxn modelId="{DD0F1455-F665-4837-B524-84B2FD084F66}" type="presParOf" srcId="{7847B786-B969-418C-9E4B-89E00402E7B6}" destId="{73B99820-F077-4A59-9844-536B27962FE3}" srcOrd="4" destOrd="0" presId="urn:microsoft.com/office/officeart/2016/7/layout/HexagonTimeline"/>
    <dgm:cxn modelId="{CD865F02-9B90-4CEE-B038-A9C6B50A05C5}" type="presParOf" srcId="{0580C383-85A3-425E-A44E-5E7306FF943E}" destId="{E42E9DC7-C414-41F1-B020-9B55E4A32A40}" srcOrd="9" destOrd="0" presId="urn:microsoft.com/office/officeart/2016/7/layout/HexagonTimeline"/>
    <dgm:cxn modelId="{91211D80-6C25-4B79-9648-B6EB06605926}" type="presParOf" srcId="{0580C383-85A3-425E-A44E-5E7306FF943E}" destId="{BC6E0431-F7CA-4F88-8A36-F8C83BB32C3B}" srcOrd="10" destOrd="0" presId="urn:microsoft.com/office/officeart/2016/7/layout/HexagonTimeline"/>
    <dgm:cxn modelId="{8A4DF4C9-B949-42F4-99D7-22ECCAB93E87}" type="presParOf" srcId="{BC6E0431-F7CA-4F88-8A36-F8C83BB32C3B}" destId="{C19C54B1-2255-4800-9951-3F330B99EF7D}" srcOrd="0" destOrd="0" presId="urn:microsoft.com/office/officeart/2016/7/layout/HexagonTimeline"/>
    <dgm:cxn modelId="{12DBCEB4-D1A0-4078-B525-1DFFF8E255C1}" type="presParOf" srcId="{BC6E0431-F7CA-4F88-8A36-F8C83BB32C3B}" destId="{55469319-A53F-4F19-B020-76701B002D1D}" srcOrd="1" destOrd="0" presId="urn:microsoft.com/office/officeart/2016/7/layout/HexagonTimeline"/>
    <dgm:cxn modelId="{729669AB-2938-4375-B50C-553DC62994EF}" type="presParOf" srcId="{BC6E0431-F7CA-4F88-8A36-F8C83BB32C3B}" destId="{FDD927CA-BD35-4748-96BE-DC7E812F671A}" srcOrd="2" destOrd="0" presId="urn:microsoft.com/office/officeart/2016/7/layout/HexagonTimeline"/>
    <dgm:cxn modelId="{B4DC84A6-C2BD-4C94-9024-417B155B1797}" type="presParOf" srcId="{BC6E0431-F7CA-4F88-8A36-F8C83BB32C3B}" destId="{066282FF-9B16-4B9D-99A6-CADD0078E19B}" srcOrd="3" destOrd="0" presId="urn:microsoft.com/office/officeart/2016/7/layout/HexagonTimeline"/>
    <dgm:cxn modelId="{DF541682-B342-4C03-9295-841E108FF554}" type="presParOf" srcId="{BC6E0431-F7CA-4F88-8A36-F8C83BB32C3B}" destId="{9FD83C3C-9B60-4BAD-A6EA-ECB3406E1389}"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User</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Web App</a:t>
          </a:r>
          <a:endParaRPr lang="en-US" sz="1100" kern="1200" dirty="0"/>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Express API</a:t>
          </a:r>
          <a:endParaRPr lang="en-US" sz="1100" kern="1200" dirty="0"/>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19C54B1-2255-4800-9951-3F330B99EF7D}">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Mongo DB</a:t>
          </a:r>
        </a:p>
      </dsp:txBody>
      <dsp:txXfrm rot="10800000">
        <a:off x="7985259" y="1639269"/>
        <a:ext cx="1721097" cy="447073"/>
      </dsp:txXfrm>
    </dsp:sp>
    <dsp:sp modelId="{55469319-A53F-4F19-B020-76701B002D1D}">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sp>
    <dsp:sp modelId="{FDD927CA-BD35-4748-96BE-DC7E812F671A}">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66282FF-9B16-4B9D-99A6-CADD0078E19B}">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473844" y="1639269"/>
          <a:ext cx="2411658"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a:t>Frontend </a:t>
          </a:r>
          <a:endParaRPr lang="en-US" sz="1200" kern="1200" dirty="0"/>
        </a:p>
      </dsp:txBody>
      <dsp:txXfrm>
        <a:off x="473844" y="1639269"/>
        <a:ext cx="2322243" cy="447073"/>
      </dsp:txXfrm>
    </dsp:sp>
    <dsp:sp modelId="{3F8C8DF1-69FF-4267-9807-429FE1F669A4}">
      <dsp:nvSpPr>
        <dsp:cNvPr id="0" name=""/>
        <dsp:cNvSpPr/>
      </dsp:nvSpPr>
      <dsp:spPr>
        <a:xfrm>
          <a:off x="4911" y="0"/>
          <a:ext cx="3349525" cy="1192195"/>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2885503" y="1862806"/>
          <a:ext cx="937867" cy="0"/>
        </a:xfrm>
        <a:custGeom>
          <a:avLst/>
          <a:gdLst/>
          <a:ahLst/>
          <a:cxnLst/>
          <a:rect l="0" t="0" r="0" b="0"/>
          <a:pathLst>
            <a:path>
              <a:moveTo>
                <a:pt x="0" y="0"/>
              </a:moveTo>
              <a:lnTo>
                <a:pt x="93786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679674"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642418"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3823370" y="1639269"/>
          <a:ext cx="2411658"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a:t>Backend</a:t>
          </a:r>
          <a:endParaRPr lang="en-US" sz="1200" kern="1200" dirty="0"/>
        </a:p>
      </dsp:txBody>
      <dsp:txXfrm>
        <a:off x="4083951" y="1687576"/>
        <a:ext cx="1890496" cy="350459"/>
      </dsp:txXfrm>
    </dsp:sp>
    <dsp:sp modelId="{DEDEAEC8-775B-4A0E-BDF8-C0B5BC0821DF}">
      <dsp:nvSpPr>
        <dsp:cNvPr id="0" name=""/>
        <dsp:cNvSpPr/>
      </dsp:nvSpPr>
      <dsp:spPr>
        <a:xfrm>
          <a:off x="3354437" y="2533416"/>
          <a:ext cx="3349525" cy="1192195"/>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6235029" y="1862806"/>
          <a:ext cx="937867" cy="0"/>
        </a:xfrm>
        <a:custGeom>
          <a:avLst/>
          <a:gdLst/>
          <a:ahLst/>
          <a:cxnLst/>
          <a:rect l="0" t="0" r="0" b="0"/>
          <a:pathLst>
            <a:path>
              <a:moveTo>
                <a:pt x="0" y="0"/>
              </a:moveTo>
              <a:lnTo>
                <a:pt x="93786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50292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49919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6C53E63-58B1-4BCA-ADF4-8F16F2072BE6}">
      <dsp:nvSpPr>
        <dsp:cNvPr id="0" name=""/>
        <dsp:cNvSpPr/>
      </dsp:nvSpPr>
      <dsp:spPr>
        <a:xfrm rot="10800000">
          <a:off x="7172896" y="1639269"/>
          <a:ext cx="2411658"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Mongo DB</a:t>
          </a:r>
        </a:p>
      </dsp:txBody>
      <dsp:txXfrm rot="10800000">
        <a:off x="7262311" y="1639269"/>
        <a:ext cx="2322243" cy="447073"/>
      </dsp:txXfrm>
    </dsp:sp>
    <dsp:sp modelId="{C00CBCB5-F0D7-4A33-B50C-7A39C601BE4F}">
      <dsp:nvSpPr>
        <dsp:cNvPr id="0" name=""/>
        <dsp:cNvSpPr/>
      </dsp:nvSpPr>
      <dsp:spPr>
        <a:xfrm>
          <a:off x="6703962" y="0"/>
          <a:ext cx="3349525" cy="1192195"/>
        </a:xfrm>
        <a:prstGeom prst="rect">
          <a:avLst/>
        </a:prstGeom>
        <a:noFill/>
        <a:ln>
          <a:noFill/>
        </a:ln>
        <a:effectLst/>
      </dsp:spPr>
      <dsp:style>
        <a:lnRef idx="0">
          <a:scrgbClr r="0" g="0" b="0"/>
        </a:lnRef>
        <a:fillRef idx="0">
          <a:scrgbClr r="0" g="0" b="0"/>
        </a:fillRef>
        <a:effectRef idx="0">
          <a:scrgbClr r="0" g="0" b="0"/>
        </a:effectRef>
        <a:fontRef idx="minor"/>
      </dsp:style>
    </dsp:sp>
    <dsp:sp modelId="{D0EADE0D-6ADE-479E-98A3-AAEDE0F27C3C}">
      <dsp:nvSpPr>
        <dsp:cNvPr id="0" name=""/>
        <dsp:cNvSpPr/>
      </dsp:nvSpPr>
      <dsp:spPr>
        <a:xfrm>
          <a:off x="8378725"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62D5F4-C6A9-42B5-9C2E-62A6C185805C}">
      <dsp:nvSpPr>
        <dsp:cNvPr id="0" name=""/>
        <dsp:cNvSpPr/>
      </dsp:nvSpPr>
      <dsp:spPr>
        <a:xfrm>
          <a:off x="8341469"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239378" y="1639269"/>
          <a:ext cx="1205829" cy="447073"/>
        </a:xfrm>
        <a:prstGeom prst="homePlate">
          <a:avLst>
            <a:gd name="adj" fmla="val 40000"/>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w="6350"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Authentication</a:t>
          </a:r>
        </a:p>
      </dsp:txBody>
      <dsp:txXfrm>
        <a:off x="239378" y="1639269"/>
        <a:ext cx="1116414" cy="447073"/>
      </dsp:txXfrm>
    </dsp:sp>
    <dsp:sp modelId="{3F8C8DF1-69FF-4267-9807-429FE1F669A4}">
      <dsp:nvSpPr>
        <dsp:cNvPr id="0" name=""/>
        <dsp:cNvSpPr/>
      </dsp:nvSpPr>
      <dsp:spPr>
        <a:xfrm>
          <a:off x="4911" y="0"/>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1445207" y="1862806"/>
          <a:ext cx="468933" cy="0"/>
        </a:xfrm>
        <a:custGeom>
          <a:avLst/>
          <a:gdLst/>
          <a:ahLst/>
          <a:cxnLst/>
          <a:rect l="0" t="0" r="0" b="0"/>
          <a:pathLst>
            <a:path>
              <a:moveTo>
                <a:pt x="0" y="0"/>
              </a:moveTo>
              <a:lnTo>
                <a:pt x="468933" y="0"/>
              </a:lnTo>
            </a:path>
          </a:pathLst>
        </a:custGeom>
        <a:noFill/>
        <a:ln w="6350" cap="flat" cmpd="sng" algn="ctr">
          <a:solidFill>
            <a:schemeClr val="accent2">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sp>
    <dsp:sp modelId="{7CD542A5-A839-406E-A09D-761397CD34CA}">
      <dsp:nvSpPr>
        <dsp:cNvPr id="0" name=""/>
        <dsp:cNvSpPr/>
      </dsp:nvSpPr>
      <dsp:spPr>
        <a:xfrm>
          <a:off x="842292" y="1266708"/>
          <a:ext cx="0" cy="372561"/>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805036" y="1192195"/>
          <a:ext cx="74512" cy="74512"/>
        </a:xfrm>
        <a:prstGeom prst="rect">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 modelId="{63AECF3B-25CA-476D-B7CA-904B4760CF3F}">
      <dsp:nvSpPr>
        <dsp:cNvPr id="0" name=""/>
        <dsp:cNvSpPr/>
      </dsp:nvSpPr>
      <dsp:spPr>
        <a:xfrm>
          <a:off x="1914141" y="1639269"/>
          <a:ext cx="1205829" cy="447073"/>
        </a:xfrm>
        <a:prstGeom prst="hexagon">
          <a:avLst>
            <a:gd name="adj" fmla="val 40000"/>
            <a:gd name="vf" fmla="val 115470"/>
          </a:avLst>
        </a:prstGeom>
        <a:gradFill rotWithShape="0">
          <a:gsLst>
            <a:gs pos="0">
              <a:schemeClr val="accent3">
                <a:hueOff val="0"/>
                <a:satOff val="0"/>
                <a:lumOff val="0"/>
                <a:alphaOff val="0"/>
                <a:satMod val="100000"/>
                <a:lumMod val="100000"/>
              </a:schemeClr>
            </a:gs>
            <a:gs pos="50000">
              <a:schemeClr val="accent3">
                <a:hueOff val="0"/>
                <a:satOff val="0"/>
                <a:lumOff val="0"/>
                <a:alphaOff val="0"/>
                <a:shade val="99000"/>
                <a:satMod val="105000"/>
                <a:lumMod val="100000"/>
              </a:schemeClr>
            </a:gs>
            <a:gs pos="100000">
              <a:schemeClr val="accent3">
                <a:hueOff val="0"/>
                <a:satOff val="0"/>
                <a:lumOff val="0"/>
                <a:alphaOff val="0"/>
                <a:shade val="98000"/>
                <a:satMod val="105000"/>
                <a:lumMod val="100000"/>
              </a:schemeClr>
            </a:gs>
          </a:gsLst>
          <a:lin ang="5400000" scaled="0"/>
        </a:gradFill>
        <a:ln w="6350" cap="flat" cmpd="sng" algn="ctr">
          <a:solidFill>
            <a:schemeClr val="accent3">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Dashboard</a:t>
          </a:r>
        </a:p>
      </dsp:txBody>
      <dsp:txXfrm>
        <a:off x="2074236" y="1698626"/>
        <a:ext cx="885639" cy="328359"/>
      </dsp:txXfrm>
    </dsp:sp>
    <dsp:sp modelId="{7197D426-886B-449E-A886-FD13F5E0AC97}">
      <dsp:nvSpPr>
        <dsp:cNvPr id="0" name=""/>
        <dsp:cNvSpPr/>
      </dsp:nvSpPr>
      <dsp:spPr>
        <a:xfrm>
          <a:off x="1679674" y="2533416"/>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3119970" y="1862806"/>
          <a:ext cx="468933" cy="0"/>
        </a:xfrm>
        <a:custGeom>
          <a:avLst/>
          <a:gdLst/>
          <a:ahLst/>
          <a:cxnLst/>
          <a:rect l="0" t="0" r="0" b="0"/>
          <a:pathLst>
            <a:path>
              <a:moveTo>
                <a:pt x="0" y="0"/>
              </a:moveTo>
              <a:lnTo>
                <a:pt x="468933" y="0"/>
              </a:lnTo>
            </a:path>
          </a:pathLst>
        </a:custGeom>
        <a:noFill/>
        <a:ln w="6350" cap="flat" cmpd="sng" algn="ctr">
          <a:solidFill>
            <a:schemeClr val="accent3">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sp>
    <dsp:sp modelId="{B9D6C9D4-469A-4107-97AE-8C43EA5CB946}">
      <dsp:nvSpPr>
        <dsp:cNvPr id="0" name=""/>
        <dsp:cNvSpPr/>
      </dsp:nvSpPr>
      <dsp:spPr>
        <a:xfrm>
          <a:off x="2517055" y="2086342"/>
          <a:ext cx="0" cy="372561"/>
        </a:xfrm>
        <a:prstGeom prst="line">
          <a:avLst/>
        </a:prstGeom>
        <a:noFill/>
        <a:ln w="1270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2479799" y="2458903"/>
          <a:ext cx="74512" cy="74512"/>
        </a:xfrm>
        <a:prstGeom prst="rect">
          <a:avLst/>
        </a:prstGeom>
        <a:gradFill rotWithShape="0">
          <a:gsLst>
            <a:gs pos="0">
              <a:schemeClr val="accent3">
                <a:hueOff val="0"/>
                <a:satOff val="0"/>
                <a:lumOff val="0"/>
                <a:alphaOff val="0"/>
                <a:satMod val="100000"/>
                <a:lumMod val="100000"/>
              </a:schemeClr>
            </a:gs>
            <a:gs pos="50000">
              <a:schemeClr val="accent3">
                <a:hueOff val="0"/>
                <a:satOff val="0"/>
                <a:lumOff val="0"/>
                <a:alphaOff val="0"/>
                <a:shade val="99000"/>
                <a:satMod val="105000"/>
                <a:lumMod val="100000"/>
              </a:schemeClr>
            </a:gs>
            <a:gs pos="100000">
              <a:schemeClr val="accent3">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 modelId="{BF256D98-0EB6-41C8-AEED-E83691475757}">
      <dsp:nvSpPr>
        <dsp:cNvPr id="0" name=""/>
        <dsp:cNvSpPr/>
      </dsp:nvSpPr>
      <dsp:spPr>
        <a:xfrm>
          <a:off x="3588903" y="1639269"/>
          <a:ext cx="1205829" cy="447073"/>
        </a:xfrm>
        <a:prstGeom prst="hexagon">
          <a:avLst>
            <a:gd name="adj" fmla="val 40000"/>
            <a:gd name="vf" fmla="val 115470"/>
          </a:avLst>
        </a:prstGeom>
        <a:gradFill rotWithShape="0">
          <a:gsLst>
            <a:gs pos="0">
              <a:schemeClr val="accent4">
                <a:hueOff val="0"/>
                <a:satOff val="0"/>
                <a:lumOff val="0"/>
                <a:alphaOff val="0"/>
                <a:satMod val="100000"/>
                <a:lumMod val="100000"/>
              </a:schemeClr>
            </a:gs>
            <a:gs pos="50000">
              <a:schemeClr val="accent4">
                <a:hueOff val="0"/>
                <a:satOff val="0"/>
                <a:lumOff val="0"/>
                <a:alphaOff val="0"/>
                <a:shade val="99000"/>
                <a:satMod val="105000"/>
                <a:lumMod val="100000"/>
              </a:schemeClr>
            </a:gs>
            <a:gs pos="100000">
              <a:schemeClr val="accent4">
                <a:hueOff val="0"/>
                <a:satOff val="0"/>
                <a:lumOff val="0"/>
                <a:alphaOff val="0"/>
                <a:shade val="98000"/>
                <a:satMod val="105000"/>
                <a:lumMod val="100000"/>
              </a:schemeClr>
            </a:gs>
          </a:gsLst>
          <a:lin ang="5400000" scaled="0"/>
        </a:gradFill>
        <a:ln w="6350" cap="flat" cmpd="sng" algn="ctr">
          <a:solidFill>
            <a:schemeClr val="accent4">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Book Reader</a:t>
          </a:r>
        </a:p>
      </dsp:txBody>
      <dsp:txXfrm>
        <a:off x="3748998" y="1698626"/>
        <a:ext cx="885639" cy="328359"/>
      </dsp:txXfrm>
    </dsp:sp>
    <dsp:sp modelId="{DEDEAEC8-775B-4A0E-BDF8-C0B5BC0821DF}">
      <dsp:nvSpPr>
        <dsp:cNvPr id="0" name=""/>
        <dsp:cNvSpPr/>
      </dsp:nvSpPr>
      <dsp:spPr>
        <a:xfrm>
          <a:off x="3354437" y="0"/>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4794733" y="1862806"/>
          <a:ext cx="468933" cy="0"/>
        </a:xfrm>
        <a:custGeom>
          <a:avLst/>
          <a:gdLst/>
          <a:ahLst/>
          <a:cxnLst/>
          <a:rect l="0" t="0" r="0" b="0"/>
          <a:pathLst>
            <a:path>
              <a:moveTo>
                <a:pt x="0" y="0"/>
              </a:moveTo>
              <a:lnTo>
                <a:pt x="468933" y="0"/>
              </a:lnTo>
            </a:path>
          </a:pathLst>
        </a:custGeom>
        <a:noFill/>
        <a:ln w="6350" cap="flat" cmpd="sng" algn="ctr">
          <a:solidFill>
            <a:schemeClr val="accent4">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sp>
    <dsp:sp modelId="{D59E0661-D3C3-4072-9F55-5F1D1C88A7C9}">
      <dsp:nvSpPr>
        <dsp:cNvPr id="0" name=""/>
        <dsp:cNvSpPr/>
      </dsp:nvSpPr>
      <dsp:spPr>
        <a:xfrm>
          <a:off x="4191818" y="1266708"/>
          <a:ext cx="0" cy="372561"/>
        </a:xfrm>
        <a:prstGeom prst="line">
          <a:avLst/>
        </a:prstGeom>
        <a:noFill/>
        <a:ln w="12700" cap="flat"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4154562" y="1192195"/>
          <a:ext cx="74512" cy="74512"/>
        </a:xfrm>
        <a:prstGeom prst="rect">
          <a:avLst/>
        </a:prstGeom>
        <a:gradFill rotWithShape="0">
          <a:gsLst>
            <a:gs pos="0">
              <a:schemeClr val="accent4">
                <a:hueOff val="0"/>
                <a:satOff val="0"/>
                <a:lumOff val="0"/>
                <a:alphaOff val="0"/>
                <a:satMod val="100000"/>
                <a:lumMod val="100000"/>
              </a:schemeClr>
            </a:gs>
            <a:gs pos="50000">
              <a:schemeClr val="accent4">
                <a:hueOff val="0"/>
                <a:satOff val="0"/>
                <a:lumOff val="0"/>
                <a:alphaOff val="0"/>
                <a:shade val="99000"/>
                <a:satMod val="105000"/>
                <a:lumMod val="100000"/>
              </a:schemeClr>
            </a:gs>
            <a:gs pos="100000">
              <a:schemeClr val="accent4">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 modelId="{4EBCF1E4-E217-4407-9EF3-7F5C38E826F8}">
      <dsp:nvSpPr>
        <dsp:cNvPr id="0" name=""/>
        <dsp:cNvSpPr/>
      </dsp:nvSpPr>
      <dsp:spPr>
        <a:xfrm>
          <a:off x="5263666" y="1639269"/>
          <a:ext cx="1205829" cy="447073"/>
        </a:xfrm>
        <a:prstGeom prst="hexagon">
          <a:avLst>
            <a:gd name="adj" fmla="val 40000"/>
            <a:gd name="vf" fmla="val 115470"/>
          </a:avLst>
        </a:prstGeom>
        <a:gradFill rotWithShape="0">
          <a:gsLst>
            <a:gs pos="0">
              <a:schemeClr val="accent5">
                <a:hueOff val="0"/>
                <a:satOff val="0"/>
                <a:lumOff val="0"/>
                <a:alphaOff val="0"/>
                <a:satMod val="100000"/>
                <a:lumMod val="100000"/>
              </a:schemeClr>
            </a:gs>
            <a:gs pos="50000">
              <a:schemeClr val="accent5">
                <a:hueOff val="0"/>
                <a:satOff val="0"/>
                <a:lumOff val="0"/>
                <a:alphaOff val="0"/>
                <a:shade val="99000"/>
                <a:satMod val="105000"/>
                <a:lumMod val="100000"/>
              </a:schemeClr>
            </a:gs>
            <a:gs pos="100000">
              <a:schemeClr val="accent5">
                <a:hueOff val="0"/>
                <a:satOff val="0"/>
                <a:lumOff val="0"/>
                <a:alphaOff val="0"/>
                <a:shade val="98000"/>
                <a:satMod val="105000"/>
                <a:lumMod val="100000"/>
              </a:schemeClr>
            </a:gs>
          </a:gsLst>
          <a:lin ang="5400000" scaled="0"/>
        </a:gradFill>
        <a:ln w="6350" cap="flat" cmpd="sng" algn="ctr">
          <a:solidFill>
            <a:schemeClr val="accent5">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Rating System</a:t>
          </a:r>
          <a:endParaRPr lang="en-US" sz="1100" kern="1200" dirty="0"/>
        </a:p>
      </dsp:txBody>
      <dsp:txXfrm>
        <a:off x="5423761" y="1698626"/>
        <a:ext cx="885639" cy="328359"/>
      </dsp:txXfrm>
    </dsp:sp>
    <dsp:sp modelId="{C9119EB1-B2CF-4A6C-8830-856BC296A4A9}">
      <dsp:nvSpPr>
        <dsp:cNvPr id="0" name=""/>
        <dsp:cNvSpPr/>
      </dsp:nvSpPr>
      <dsp:spPr>
        <a:xfrm>
          <a:off x="5029199" y="2533416"/>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17F4E2E7-D6B0-4102-8D6C-0F2992C31D1A}">
      <dsp:nvSpPr>
        <dsp:cNvPr id="0" name=""/>
        <dsp:cNvSpPr/>
      </dsp:nvSpPr>
      <dsp:spPr>
        <a:xfrm>
          <a:off x="6469496" y="1862806"/>
          <a:ext cx="468933" cy="0"/>
        </a:xfrm>
        <a:custGeom>
          <a:avLst/>
          <a:gdLst/>
          <a:ahLst/>
          <a:cxnLst/>
          <a:rect l="0" t="0" r="0" b="0"/>
          <a:pathLst>
            <a:path>
              <a:moveTo>
                <a:pt x="0" y="0"/>
              </a:moveTo>
              <a:lnTo>
                <a:pt x="468933" y="0"/>
              </a:lnTo>
            </a:path>
          </a:pathLst>
        </a:custGeom>
        <a:noFill/>
        <a:ln w="6350" cap="flat" cmpd="sng" algn="ctr">
          <a:solidFill>
            <a:schemeClr val="accent5">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sp>
    <dsp:sp modelId="{BABF9C4D-0FBD-4319-BDFC-EA913F90A42D}">
      <dsp:nvSpPr>
        <dsp:cNvPr id="0" name=""/>
        <dsp:cNvSpPr/>
      </dsp:nvSpPr>
      <dsp:spPr>
        <a:xfrm>
          <a:off x="5866581" y="2086342"/>
          <a:ext cx="0" cy="372561"/>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7AC0AB-E30E-489B-929A-4632144F7C5A}">
      <dsp:nvSpPr>
        <dsp:cNvPr id="0" name=""/>
        <dsp:cNvSpPr/>
      </dsp:nvSpPr>
      <dsp:spPr>
        <a:xfrm>
          <a:off x="5829325" y="2458903"/>
          <a:ext cx="74512" cy="74512"/>
        </a:xfrm>
        <a:prstGeom prst="rect">
          <a:avLst/>
        </a:prstGeom>
        <a:gradFill rotWithShape="0">
          <a:gsLst>
            <a:gs pos="0">
              <a:schemeClr val="accent5">
                <a:hueOff val="0"/>
                <a:satOff val="0"/>
                <a:lumOff val="0"/>
                <a:alphaOff val="0"/>
                <a:satMod val="100000"/>
                <a:lumMod val="100000"/>
              </a:schemeClr>
            </a:gs>
            <a:gs pos="50000">
              <a:schemeClr val="accent5">
                <a:hueOff val="0"/>
                <a:satOff val="0"/>
                <a:lumOff val="0"/>
                <a:alphaOff val="0"/>
                <a:shade val="99000"/>
                <a:satMod val="105000"/>
                <a:lumMod val="100000"/>
              </a:schemeClr>
            </a:gs>
            <a:gs pos="100000">
              <a:schemeClr val="accent5">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 modelId="{FAA2CFEA-32C8-4958-AD9C-1E3F33B49779}">
      <dsp:nvSpPr>
        <dsp:cNvPr id="0" name=""/>
        <dsp:cNvSpPr/>
      </dsp:nvSpPr>
      <dsp:spPr>
        <a:xfrm>
          <a:off x="6938429" y="1639269"/>
          <a:ext cx="1205829" cy="447073"/>
        </a:xfrm>
        <a:prstGeom prst="hexagon">
          <a:avLst>
            <a:gd name="adj" fmla="val 40000"/>
            <a:gd name="vf" fmla="val 115470"/>
          </a:avLst>
        </a:prstGeom>
        <a:gradFill rotWithShape="0">
          <a:gsLst>
            <a:gs pos="0">
              <a:schemeClr val="accent6">
                <a:hueOff val="0"/>
                <a:satOff val="0"/>
                <a:lumOff val="0"/>
                <a:alphaOff val="0"/>
                <a:satMod val="100000"/>
                <a:lumMod val="100000"/>
              </a:schemeClr>
            </a:gs>
            <a:gs pos="50000">
              <a:schemeClr val="accent6">
                <a:hueOff val="0"/>
                <a:satOff val="0"/>
                <a:lumOff val="0"/>
                <a:alphaOff val="0"/>
                <a:shade val="99000"/>
                <a:satMod val="105000"/>
                <a:lumMod val="100000"/>
              </a:schemeClr>
            </a:gs>
            <a:gs pos="100000">
              <a:schemeClr val="accent6">
                <a:hueOff val="0"/>
                <a:satOff val="0"/>
                <a:lumOff val="0"/>
                <a:alphaOff val="0"/>
                <a:shade val="98000"/>
                <a:satMod val="105000"/>
                <a:lumMod val="100000"/>
              </a:schemeClr>
            </a:gs>
          </a:gsLst>
          <a:lin ang="5400000" scaled="0"/>
        </a:gradFill>
        <a:ln w="6350"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Review System</a:t>
          </a:r>
          <a:endParaRPr lang="en-US" sz="1100" kern="1200" dirty="0"/>
        </a:p>
      </dsp:txBody>
      <dsp:txXfrm>
        <a:off x="7098524" y="1698626"/>
        <a:ext cx="885639" cy="328359"/>
      </dsp:txXfrm>
    </dsp:sp>
    <dsp:sp modelId="{8F7DF844-3445-46A2-880B-599BB793AAA2}">
      <dsp:nvSpPr>
        <dsp:cNvPr id="0" name=""/>
        <dsp:cNvSpPr/>
      </dsp:nvSpPr>
      <dsp:spPr>
        <a:xfrm>
          <a:off x="6703962" y="0"/>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E42E9DC7-C414-41F1-B020-9B55E4A32A40}">
      <dsp:nvSpPr>
        <dsp:cNvPr id="0" name=""/>
        <dsp:cNvSpPr/>
      </dsp:nvSpPr>
      <dsp:spPr>
        <a:xfrm>
          <a:off x="8144258" y="1862806"/>
          <a:ext cx="468933" cy="0"/>
        </a:xfrm>
        <a:custGeom>
          <a:avLst/>
          <a:gdLst/>
          <a:ahLst/>
          <a:cxnLst/>
          <a:rect l="0" t="0" r="0" b="0"/>
          <a:pathLst>
            <a:path>
              <a:moveTo>
                <a:pt x="0" y="0"/>
              </a:moveTo>
              <a:lnTo>
                <a:pt x="468933" y="0"/>
              </a:lnTo>
            </a:path>
          </a:pathLst>
        </a:custGeom>
        <a:noFill/>
        <a:ln w="6350" cap="flat" cmpd="sng" algn="ctr">
          <a:solidFill>
            <a:schemeClr val="accent6">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sp>
    <dsp:sp modelId="{3C5A8806-72E2-4A95-83D0-ACD8AF8EC3D1}">
      <dsp:nvSpPr>
        <dsp:cNvPr id="0" name=""/>
        <dsp:cNvSpPr/>
      </dsp:nvSpPr>
      <dsp:spPr>
        <a:xfrm>
          <a:off x="7541344" y="1266708"/>
          <a:ext cx="0" cy="372561"/>
        </a:xfrm>
        <a:prstGeom prst="line">
          <a:avLst/>
        </a:prstGeom>
        <a:noFill/>
        <a:ln w="12700" cap="flat"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CB66D1-2EFA-4719-8511-DC7C8D1A4F3D}">
      <dsp:nvSpPr>
        <dsp:cNvPr id="0" name=""/>
        <dsp:cNvSpPr/>
      </dsp:nvSpPr>
      <dsp:spPr>
        <a:xfrm>
          <a:off x="7504088" y="1192195"/>
          <a:ext cx="74512" cy="74512"/>
        </a:xfrm>
        <a:prstGeom prst="rect">
          <a:avLst/>
        </a:prstGeom>
        <a:gradFill rotWithShape="0">
          <a:gsLst>
            <a:gs pos="0">
              <a:schemeClr val="accent6">
                <a:hueOff val="0"/>
                <a:satOff val="0"/>
                <a:lumOff val="0"/>
                <a:alphaOff val="0"/>
                <a:satMod val="100000"/>
                <a:lumMod val="100000"/>
              </a:schemeClr>
            </a:gs>
            <a:gs pos="50000">
              <a:schemeClr val="accent6">
                <a:hueOff val="0"/>
                <a:satOff val="0"/>
                <a:lumOff val="0"/>
                <a:alphaOff val="0"/>
                <a:shade val="99000"/>
                <a:satMod val="105000"/>
                <a:lumMod val="100000"/>
              </a:schemeClr>
            </a:gs>
            <a:gs pos="100000">
              <a:schemeClr val="accent6">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 modelId="{C19C54B1-2255-4800-9951-3F330B99EF7D}">
      <dsp:nvSpPr>
        <dsp:cNvPr id="0" name=""/>
        <dsp:cNvSpPr/>
      </dsp:nvSpPr>
      <dsp:spPr>
        <a:xfrm rot="10800000">
          <a:off x="8613192" y="1639269"/>
          <a:ext cx="1205829" cy="447073"/>
        </a:xfrm>
        <a:prstGeom prst="homePlate">
          <a:avLst>
            <a:gd name="adj" fmla="val 40000"/>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w="6350"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History</a:t>
          </a:r>
        </a:p>
        <a:p>
          <a:pPr marL="0" lvl="0" indent="0" algn="ctr" defTabSz="488950">
            <a:lnSpc>
              <a:spcPct val="90000"/>
            </a:lnSpc>
            <a:spcBef>
              <a:spcPct val="0"/>
            </a:spcBef>
            <a:spcAft>
              <a:spcPct val="35000"/>
            </a:spcAft>
            <a:buNone/>
          </a:pPr>
          <a:r>
            <a:rPr lang="en-US" sz="1100" kern="1200" dirty="0"/>
            <a:t>System</a:t>
          </a:r>
        </a:p>
      </dsp:txBody>
      <dsp:txXfrm rot="10800000">
        <a:off x="8702607" y="1639269"/>
        <a:ext cx="1116414" cy="447073"/>
      </dsp:txXfrm>
    </dsp:sp>
    <dsp:sp modelId="{55469319-A53F-4F19-B020-76701B002D1D}">
      <dsp:nvSpPr>
        <dsp:cNvPr id="0" name=""/>
        <dsp:cNvSpPr/>
      </dsp:nvSpPr>
      <dsp:spPr>
        <a:xfrm>
          <a:off x="8378725" y="2533416"/>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FDD927CA-BD35-4748-96BE-DC7E812F671A}">
      <dsp:nvSpPr>
        <dsp:cNvPr id="0" name=""/>
        <dsp:cNvSpPr/>
      </dsp:nvSpPr>
      <dsp:spPr>
        <a:xfrm>
          <a:off x="9216107" y="2086342"/>
          <a:ext cx="0" cy="372561"/>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66282FF-9B16-4B9D-99A6-CADD0078E19B}">
      <dsp:nvSpPr>
        <dsp:cNvPr id="0" name=""/>
        <dsp:cNvSpPr/>
      </dsp:nvSpPr>
      <dsp:spPr>
        <a:xfrm>
          <a:off x="9178851" y="2458903"/>
          <a:ext cx="74512" cy="74512"/>
        </a:xfrm>
        <a:prstGeom prst="rect">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4DD6C-1CFA-4153-8B7F-F90AC90E8DEE}" type="datetimeFigureOut">
              <a:rPr lang="en-IN" smtClean="0"/>
              <a:t>10-11-2025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34FC1-C0D9-4EEA-9FA9-D06BCA71F4AE}" type="slidenum">
              <a:rPr lang="en-IN" smtClean="0"/>
              <a:t>‹#›</a:t>
            </a:fld>
            <a:endParaRPr lang="en-IN"/>
          </a:p>
        </p:txBody>
      </p:sp>
    </p:spTree>
    <p:extLst>
      <p:ext uri="{BB962C8B-B14F-4D97-AF65-F5344CB8AC3E}">
        <p14:creationId xmlns:p14="http://schemas.microsoft.com/office/powerpoint/2010/main" val="222726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3934FC1-C0D9-4EEA-9FA9-D06BCA71F4AE}" type="slidenum">
              <a:rPr lang="en-IN" smtClean="0"/>
              <a:t>1</a:t>
            </a:fld>
            <a:endParaRPr lang="en-IN"/>
          </a:p>
        </p:txBody>
      </p:sp>
    </p:spTree>
    <p:extLst>
      <p:ext uri="{BB962C8B-B14F-4D97-AF65-F5344CB8AC3E}">
        <p14:creationId xmlns:p14="http://schemas.microsoft.com/office/powerpoint/2010/main" val="2906381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11/10/2025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11/10/2025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11/10/2025</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11/10/2025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11/10/2025</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9906"/>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281795"/>
            <a:ext cx="4775075" cy="1630907"/>
          </a:xfrm>
        </p:spPr>
        <p:txBody>
          <a:bodyPr>
            <a:normAutofit/>
          </a:bodyPr>
          <a:lstStyle/>
          <a:p>
            <a:r>
              <a:rPr lang="en-IN" sz="4900" b="1" dirty="0"/>
              <a:t>READIFY</a:t>
            </a:r>
            <a:br>
              <a:rPr lang="en-IN" sz="4900" b="1" dirty="0"/>
            </a:br>
            <a:r>
              <a:rPr lang="en-IN" sz="2000" dirty="0"/>
              <a:t> Smart Digital Book Reader System</a:t>
            </a:r>
            <a:endParaRPr lang="en-US" sz="20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2" y="4219393"/>
            <a:ext cx="4775075" cy="559656"/>
          </a:xfrm>
        </p:spPr>
        <p:txBody>
          <a:bodyPr>
            <a:noAutofit/>
          </a:bodyPr>
          <a:lstStyle/>
          <a:p>
            <a:pPr>
              <a:spcAft>
                <a:spcPts val="600"/>
              </a:spcAft>
            </a:pPr>
            <a:r>
              <a:rPr lang="en-US" sz="1400" dirty="0">
                <a:solidFill>
                  <a:schemeClr val="tx1"/>
                </a:solidFill>
              </a:rPr>
              <a:t>Yashaswi Anil Rao            Yashwanth Raj KS</a:t>
            </a:r>
          </a:p>
          <a:p>
            <a:pPr algn="l">
              <a:spcAft>
                <a:spcPts val="600"/>
              </a:spcAft>
            </a:pPr>
            <a:r>
              <a:rPr lang="en-US" sz="1400" dirty="0">
                <a:solidFill>
                  <a:schemeClr val="tx1"/>
                </a:solidFill>
              </a:rPr>
              <a:t>        1RVU23BSC177                1RVU23BSC180</a:t>
            </a:r>
          </a:p>
        </p:txBody>
      </p:sp>
      <p:sp>
        <p:nvSpPr>
          <p:cNvPr id="4" name="TextBox 3">
            <a:extLst>
              <a:ext uri="{FF2B5EF4-FFF2-40B4-BE49-F238E27FC236}">
                <a16:creationId xmlns:a16="http://schemas.microsoft.com/office/drawing/2014/main" id="{CD585713-5FDD-1A39-8E24-6D75D9A8B497}"/>
              </a:ext>
            </a:extLst>
          </p:cNvPr>
          <p:cNvSpPr txBox="1"/>
          <p:nvPr/>
        </p:nvSpPr>
        <p:spPr>
          <a:xfrm>
            <a:off x="5867848" y="3868155"/>
            <a:ext cx="1945678" cy="369332"/>
          </a:xfrm>
          <a:prstGeom prst="rect">
            <a:avLst/>
          </a:prstGeom>
          <a:noFill/>
        </p:spPr>
        <p:txBody>
          <a:bodyPr wrap="square" rtlCol="0">
            <a:spAutoFit/>
          </a:bodyPr>
          <a:lstStyle/>
          <a:p>
            <a:r>
              <a:rPr lang="en-IN" dirty="0"/>
              <a:t>Submitted by:</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2803-42E4-4B3F-3F56-8A025E09C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5A164-E0FB-4B8C-8EB9-E284CB0F5935}"/>
              </a:ext>
            </a:extLst>
          </p:cNvPr>
          <p:cNvSpPr>
            <a:spLocks noGrp="1"/>
          </p:cNvSpPr>
          <p:nvPr>
            <p:ph type="title"/>
          </p:nvPr>
        </p:nvSpPr>
        <p:spPr>
          <a:xfrm>
            <a:off x="904570" y="122672"/>
            <a:ext cx="10058400" cy="1371600"/>
          </a:xfrm>
        </p:spPr>
        <p:txBody>
          <a:bodyPr/>
          <a:lstStyle/>
          <a:p>
            <a:pPr algn="ctr"/>
            <a:r>
              <a:rPr lang="en-IN" b="1" dirty="0"/>
              <a:t>Postman Screenshots</a:t>
            </a:r>
          </a:p>
        </p:txBody>
      </p:sp>
      <p:pic>
        <p:nvPicPr>
          <p:cNvPr id="4" name="Picture 3">
            <a:extLst>
              <a:ext uri="{FF2B5EF4-FFF2-40B4-BE49-F238E27FC236}">
                <a16:creationId xmlns:a16="http://schemas.microsoft.com/office/drawing/2014/main" id="{52407B88-E937-13A7-F8C3-5576876D6E98}"/>
              </a:ext>
            </a:extLst>
          </p:cNvPr>
          <p:cNvPicPr>
            <a:picLocks noChangeAspect="1"/>
          </p:cNvPicPr>
          <p:nvPr/>
        </p:nvPicPr>
        <p:blipFill>
          <a:blip r:embed="rId2"/>
          <a:stretch>
            <a:fillRect/>
          </a:stretch>
        </p:blipFill>
        <p:spPr>
          <a:xfrm>
            <a:off x="540775" y="3836818"/>
            <a:ext cx="4365524" cy="2378587"/>
          </a:xfrm>
          <a:prstGeom prst="rect">
            <a:avLst/>
          </a:prstGeom>
        </p:spPr>
      </p:pic>
      <p:pic>
        <p:nvPicPr>
          <p:cNvPr id="6" name="Picture 5">
            <a:extLst>
              <a:ext uri="{FF2B5EF4-FFF2-40B4-BE49-F238E27FC236}">
                <a16:creationId xmlns:a16="http://schemas.microsoft.com/office/drawing/2014/main" id="{4A22595B-77B9-C36C-463E-5B3C8BB6B9C4}"/>
              </a:ext>
            </a:extLst>
          </p:cNvPr>
          <p:cNvPicPr>
            <a:picLocks noChangeAspect="1"/>
          </p:cNvPicPr>
          <p:nvPr/>
        </p:nvPicPr>
        <p:blipFill>
          <a:blip r:embed="rId3"/>
          <a:stretch>
            <a:fillRect/>
          </a:stretch>
        </p:blipFill>
        <p:spPr>
          <a:xfrm>
            <a:off x="540775" y="1494272"/>
            <a:ext cx="4365524" cy="2262797"/>
          </a:xfrm>
          <a:prstGeom prst="rect">
            <a:avLst/>
          </a:prstGeom>
        </p:spPr>
      </p:pic>
      <p:pic>
        <p:nvPicPr>
          <p:cNvPr id="8" name="Picture 7">
            <a:extLst>
              <a:ext uri="{FF2B5EF4-FFF2-40B4-BE49-F238E27FC236}">
                <a16:creationId xmlns:a16="http://schemas.microsoft.com/office/drawing/2014/main" id="{7910664C-8310-FE3E-1EC7-F951491A9F2E}"/>
              </a:ext>
            </a:extLst>
          </p:cNvPr>
          <p:cNvPicPr>
            <a:picLocks noChangeAspect="1"/>
          </p:cNvPicPr>
          <p:nvPr/>
        </p:nvPicPr>
        <p:blipFill>
          <a:blip r:embed="rId4"/>
          <a:stretch>
            <a:fillRect/>
          </a:stretch>
        </p:blipFill>
        <p:spPr>
          <a:xfrm>
            <a:off x="6961241" y="3865765"/>
            <a:ext cx="4365524" cy="2320692"/>
          </a:xfrm>
          <a:prstGeom prst="rect">
            <a:avLst/>
          </a:prstGeom>
        </p:spPr>
      </p:pic>
      <p:pic>
        <p:nvPicPr>
          <p:cNvPr id="11" name="Picture 10">
            <a:extLst>
              <a:ext uri="{FF2B5EF4-FFF2-40B4-BE49-F238E27FC236}">
                <a16:creationId xmlns:a16="http://schemas.microsoft.com/office/drawing/2014/main" id="{07DBB00F-78BE-B4AF-6BB2-99BB4C4D0C41}"/>
              </a:ext>
            </a:extLst>
          </p:cNvPr>
          <p:cNvPicPr>
            <a:picLocks noChangeAspect="1"/>
          </p:cNvPicPr>
          <p:nvPr/>
        </p:nvPicPr>
        <p:blipFill>
          <a:blip r:embed="rId5"/>
          <a:stretch>
            <a:fillRect/>
          </a:stretch>
        </p:blipFill>
        <p:spPr>
          <a:xfrm>
            <a:off x="6961241" y="1494271"/>
            <a:ext cx="4365524" cy="2262797"/>
          </a:xfrm>
          <a:prstGeom prst="rect">
            <a:avLst/>
          </a:prstGeom>
        </p:spPr>
      </p:pic>
    </p:spTree>
    <p:extLst>
      <p:ext uri="{BB962C8B-B14F-4D97-AF65-F5344CB8AC3E}">
        <p14:creationId xmlns:p14="http://schemas.microsoft.com/office/powerpoint/2010/main" val="3843103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D15D-8343-A16C-8182-08BE010279F7}"/>
              </a:ext>
            </a:extLst>
          </p:cNvPr>
          <p:cNvSpPr>
            <a:spLocks noGrp="1"/>
          </p:cNvSpPr>
          <p:nvPr>
            <p:ph type="title"/>
          </p:nvPr>
        </p:nvSpPr>
        <p:spPr/>
        <p:txBody>
          <a:bodyPr/>
          <a:lstStyle/>
          <a:p>
            <a:pPr algn="ctr"/>
            <a:r>
              <a:rPr lang="en-IN" b="1" dirty="0"/>
              <a:t>Results</a:t>
            </a:r>
          </a:p>
        </p:txBody>
      </p:sp>
      <p:sp>
        <p:nvSpPr>
          <p:cNvPr id="3" name="Content Placeholder 2">
            <a:extLst>
              <a:ext uri="{FF2B5EF4-FFF2-40B4-BE49-F238E27FC236}">
                <a16:creationId xmlns:a16="http://schemas.microsoft.com/office/drawing/2014/main" id="{0F629828-F8FA-27EC-B42E-4BAEE8BBB188}"/>
              </a:ext>
            </a:extLst>
          </p:cNvPr>
          <p:cNvSpPr>
            <a:spLocks noGrp="1"/>
          </p:cNvSpPr>
          <p:nvPr>
            <p:ph idx="1"/>
          </p:nvPr>
        </p:nvSpPr>
        <p:spPr/>
        <p:txBody>
          <a:bodyPr>
            <a:normAutofit/>
          </a:bodyPr>
          <a:lstStyle/>
          <a:p>
            <a:pPr marL="0" indent="0">
              <a:buNone/>
            </a:pPr>
            <a:r>
              <a:rPr lang="en-US" sz="2000" dirty="0"/>
              <a:t>✔ Functional Online Reader</a:t>
            </a:r>
            <a:br>
              <a:rPr lang="en-US" sz="2000" dirty="0"/>
            </a:br>
            <a:r>
              <a:rPr lang="en-US" sz="2000" dirty="0"/>
              <a:t>✔ Secure Authentication</a:t>
            </a:r>
            <a:br>
              <a:rPr lang="en-US" sz="2000" dirty="0"/>
            </a:br>
            <a:r>
              <a:rPr lang="en-US" sz="2000" dirty="0"/>
              <a:t>✔ Reading History Maintained</a:t>
            </a:r>
            <a:br>
              <a:rPr lang="en-US" sz="2000" dirty="0"/>
            </a:br>
            <a:r>
              <a:rPr lang="en-US" sz="2000" dirty="0"/>
              <a:t>✔ Reviews Displayed in Real-Time</a:t>
            </a:r>
            <a:endParaRPr lang="en-IN" sz="2000" dirty="0"/>
          </a:p>
        </p:txBody>
      </p:sp>
    </p:spTree>
    <p:extLst>
      <p:ext uri="{BB962C8B-B14F-4D97-AF65-F5344CB8AC3E}">
        <p14:creationId xmlns:p14="http://schemas.microsoft.com/office/powerpoint/2010/main" val="99580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5F4F-D157-F704-58BB-EF0290B9BD3D}"/>
              </a:ext>
            </a:extLst>
          </p:cNvPr>
          <p:cNvSpPr>
            <a:spLocks noGrp="1"/>
          </p:cNvSpPr>
          <p:nvPr>
            <p:ph type="title"/>
          </p:nvPr>
        </p:nvSpPr>
        <p:spPr/>
        <p:txBody>
          <a:bodyPr/>
          <a:lstStyle/>
          <a:p>
            <a:pPr algn="ctr"/>
            <a:r>
              <a:rPr lang="en-IN" b="1" dirty="0"/>
              <a:t>Future</a:t>
            </a:r>
            <a:r>
              <a:rPr lang="en-IN" dirty="0"/>
              <a:t> </a:t>
            </a:r>
            <a:r>
              <a:rPr lang="en-IN" b="1" dirty="0"/>
              <a:t>Enhancements</a:t>
            </a:r>
          </a:p>
        </p:txBody>
      </p:sp>
      <p:sp>
        <p:nvSpPr>
          <p:cNvPr id="3" name="Content Placeholder 2">
            <a:extLst>
              <a:ext uri="{FF2B5EF4-FFF2-40B4-BE49-F238E27FC236}">
                <a16:creationId xmlns:a16="http://schemas.microsoft.com/office/drawing/2014/main" id="{79576603-33E1-F34F-E29D-B2D953700237}"/>
              </a:ext>
            </a:extLst>
          </p:cNvPr>
          <p:cNvSpPr>
            <a:spLocks noGrp="1"/>
          </p:cNvSpPr>
          <p:nvPr>
            <p:ph idx="1"/>
          </p:nvPr>
        </p:nvSpPr>
        <p:spPr/>
        <p:txBody>
          <a:bodyPr>
            <a:normAutofit/>
          </a:bodyPr>
          <a:lstStyle/>
          <a:p>
            <a:r>
              <a:rPr lang="en-IN" sz="2000" dirty="0"/>
              <a:t>AI Based Book Recommendations</a:t>
            </a:r>
          </a:p>
          <a:p>
            <a:r>
              <a:rPr lang="en-IN" sz="2000" dirty="0"/>
              <a:t>Admin Panel</a:t>
            </a:r>
          </a:p>
          <a:p>
            <a:r>
              <a:rPr lang="en-IN" sz="2000" dirty="0"/>
              <a:t>Cloud Hosting </a:t>
            </a:r>
          </a:p>
          <a:p>
            <a:r>
              <a:rPr lang="en-IN" sz="2000" dirty="0"/>
              <a:t>Bookmarks and Notes </a:t>
            </a:r>
          </a:p>
          <a:p>
            <a:r>
              <a:rPr lang="en-IN" sz="2000" dirty="0"/>
              <a:t>Social Sharing</a:t>
            </a:r>
          </a:p>
        </p:txBody>
      </p:sp>
    </p:spTree>
    <p:extLst>
      <p:ext uri="{BB962C8B-B14F-4D97-AF65-F5344CB8AC3E}">
        <p14:creationId xmlns:p14="http://schemas.microsoft.com/office/powerpoint/2010/main" val="2312694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35D63-0F38-944B-A2F2-117D56A36EC8}"/>
              </a:ext>
            </a:extLst>
          </p:cNvPr>
          <p:cNvSpPr txBox="1"/>
          <p:nvPr/>
        </p:nvSpPr>
        <p:spPr>
          <a:xfrm>
            <a:off x="3301236" y="2626323"/>
            <a:ext cx="5589528" cy="1446550"/>
          </a:xfrm>
          <a:prstGeom prst="rect">
            <a:avLst/>
          </a:prstGeom>
          <a:noFill/>
        </p:spPr>
        <p:txBody>
          <a:bodyPr wrap="square" rtlCol="0">
            <a:spAutoFit/>
          </a:bodyPr>
          <a:lstStyle/>
          <a:p>
            <a:r>
              <a:rPr lang="en-IN" sz="8800" dirty="0"/>
              <a:t>Thank You </a:t>
            </a:r>
          </a:p>
        </p:txBody>
      </p:sp>
    </p:spTree>
    <p:extLst>
      <p:ext uri="{BB962C8B-B14F-4D97-AF65-F5344CB8AC3E}">
        <p14:creationId xmlns:p14="http://schemas.microsoft.com/office/powerpoint/2010/main" val="2233937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DED2-48C6-1C23-6576-324D7118B5C4}"/>
              </a:ext>
            </a:extLst>
          </p:cNvPr>
          <p:cNvSpPr>
            <a:spLocks noGrp="1"/>
          </p:cNvSpPr>
          <p:nvPr>
            <p:ph type="title"/>
          </p:nvPr>
        </p:nvSpPr>
        <p:spPr/>
        <p:txBody>
          <a:bodyPr/>
          <a:lstStyle/>
          <a:p>
            <a:pPr algn="ctr"/>
            <a:r>
              <a:rPr lang="en-US" b="1" dirty="0"/>
              <a:t>Abstract</a:t>
            </a:r>
            <a:endParaRPr lang="en-IN" b="1" dirty="0"/>
          </a:p>
        </p:txBody>
      </p:sp>
      <p:sp>
        <p:nvSpPr>
          <p:cNvPr id="3" name="Content Placeholder 2">
            <a:extLst>
              <a:ext uri="{FF2B5EF4-FFF2-40B4-BE49-F238E27FC236}">
                <a16:creationId xmlns:a16="http://schemas.microsoft.com/office/drawing/2014/main" id="{E5554F80-6CB0-9F6A-850F-1FB120BE0580}"/>
              </a:ext>
            </a:extLst>
          </p:cNvPr>
          <p:cNvSpPr>
            <a:spLocks noGrp="1"/>
          </p:cNvSpPr>
          <p:nvPr>
            <p:ph idx="1"/>
          </p:nvPr>
        </p:nvSpPr>
        <p:spPr/>
        <p:txBody>
          <a:bodyPr/>
          <a:lstStyle/>
          <a:p>
            <a:pPr>
              <a:buFont typeface="Wingdings" panose="05000000000000000000" pitchFamily="2" charset="2"/>
              <a:buChar char="v"/>
            </a:pPr>
            <a:r>
              <a:rPr lang="en-US" sz="1800" dirty="0"/>
              <a:t>Readify is a smart digital book reader that lets users read books online, rate and review them, and track their reading history. It provides an interactive PDF reading experience with community feedback features and secure authentication.</a:t>
            </a:r>
          </a:p>
          <a:p>
            <a:pPr>
              <a:buNone/>
            </a:pPr>
            <a:r>
              <a:rPr lang="en-US" b="1" dirty="0"/>
              <a:t>Key Features:</a:t>
            </a:r>
            <a:endParaRPr lang="en-US" dirty="0"/>
          </a:p>
          <a:p>
            <a:pPr>
              <a:buFont typeface="Arial" panose="020B0604020202020204" pitchFamily="34" charset="0"/>
              <a:buChar char="•"/>
            </a:pPr>
            <a:r>
              <a:rPr lang="en-US" dirty="0"/>
              <a:t>User login &amp; signup</a:t>
            </a:r>
          </a:p>
          <a:p>
            <a:pPr>
              <a:buFont typeface="Arial" panose="020B0604020202020204" pitchFamily="34" charset="0"/>
              <a:buChar char="•"/>
            </a:pPr>
            <a:r>
              <a:rPr lang="en-US" dirty="0"/>
              <a:t>PDF reader integration</a:t>
            </a:r>
          </a:p>
          <a:p>
            <a:pPr>
              <a:buFont typeface="Arial" panose="020B0604020202020204" pitchFamily="34" charset="0"/>
              <a:buChar char="•"/>
            </a:pPr>
            <a:r>
              <a:rPr lang="en-US" dirty="0"/>
              <a:t>Book rating &amp; review</a:t>
            </a:r>
          </a:p>
          <a:p>
            <a:pPr>
              <a:buFont typeface="Arial" panose="020B0604020202020204" pitchFamily="34" charset="0"/>
              <a:buChar char="•"/>
            </a:pPr>
            <a:r>
              <a:rPr lang="en-US" dirty="0"/>
              <a:t>Reading history tracking</a:t>
            </a:r>
          </a:p>
          <a:p>
            <a:endParaRPr lang="en-IN" dirty="0"/>
          </a:p>
        </p:txBody>
      </p:sp>
    </p:spTree>
    <p:extLst>
      <p:ext uri="{BB962C8B-B14F-4D97-AF65-F5344CB8AC3E}">
        <p14:creationId xmlns:p14="http://schemas.microsoft.com/office/powerpoint/2010/main" val="3906453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8DAA6-C88D-E6C6-DDC7-BB0803379420}"/>
              </a:ext>
            </a:extLst>
          </p:cNvPr>
          <p:cNvSpPr>
            <a:spLocks noGrp="1"/>
          </p:cNvSpPr>
          <p:nvPr>
            <p:ph type="title"/>
          </p:nvPr>
        </p:nvSpPr>
        <p:spPr/>
        <p:txBody>
          <a:bodyPr>
            <a:normAutofit fontScale="90000"/>
          </a:bodyPr>
          <a:lstStyle/>
          <a:p>
            <a:pPr algn="ctr"/>
            <a:br>
              <a:rPr lang="en-US" b="1" dirty="0"/>
            </a:br>
            <a:r>
              <a:rPr lang="en-US" b="1" dirty="0"/>
              <a:t>Objectives</a:t>
            </a:r>
            <a:br>
              <a:rPr lang="en-US" dirty="0"/>
            </a:br>
            <a:endParaRPr lang="en-IN" dirty="0"/>
          </a:p>
        </p:txBody>
      </p:sp>
      <p:sp>
        <p:nvSpPr>
          <p:cNvPr id="3" name="Content Placeholder 2">
            <a:extLst>
              <a:ext uri="{FF2B5EF4-FFF2-40B4-BE49-F238E27FC236}">
                <a16:creationId xmlns:a16="http://schemas.microsoft.com/office/drawing/2014/main" id="{A97DC7E6-412B-FF31-DFDE-CC29F80A908F}"/>
              </a:ext>
            </a:extLst>
          </p:cNvPr>
          <p:cNvSpPr>
            <a:spLocks noGrp="1"/>
          </p:cNvSpPr>
          <p:nvPr>
            <p:ph idx="1"/>
          </p:nvPr>
        </p:nvSpPr>
        <p:spPr/>
        <p:txBody>
          <a:bodyPr/>
          <a:lstStyle/>
          <a:p>
            <a:r>
              <a:rPr lang="en-US" sz="1600" dirty="0"/>
              <a:t>Provide smooth digital reading access</a:t>
            </a:r>
          </a:p>
          <a:p>
            <a:r>
              <a:rPr lang="en-US" sz="1600" dirty="0"/>
              <a:t>Maintain user reading history</a:t>
            </a:r>
          </a:p>
          <a:p>
            <a:r>
              <a:rPr lang="en-US" sz="1600" dirty="0"/>
              <a:t>Allow ratings and reviews</a:t>
            </a:r>
          </a:p>
          <a:p>
            <a:r>
              <a:rPr lang="en-US" sz="1600" dirty="0"/>
              <a:t>Build a community-driven feedback system</a:t>
            </a:r>
          </a:p>
          <a:p>
            <a:r>
              <a:rPr lang="en-US" sz="1600" dirty="0"/>
              <a:t>Secure backend APIs for user data</a:t>
            </a:r>
          </a:p>
          <a:p>
            <a:endParaRPr lang="en-IN" dirty="0"/>
          </a:p>
        </p:txBody>
      </p:sp>
    </p:spTree>
    <p:extLst>
      <p:ext uri="{BB962C8B-B14F-4D97-AF65-F5344CB8AC3E}">
        <p14:creationId xmlns:p14="http://schemas.microsoft.com/office/powerpoint/2010/main" val="54498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2007-1CC9-43C6-AE35-CC5B3E777B3D}"/>
              </a:ext>
            </a:extLst>
          </p:cNvPr>
          <p:cNvSpPr>
            <a:spLocks noGrp="1"/>
          </p:cNvSpPr>
          <p:nvPr>
            <p:ph type="title"/>
          </p:nvPr>
        </p:nvSpPr>
        <p:spPr/>
        <p:txBody>
          <a:bodyPr/>
          <a:lstStyle/>
          <a:p>
            <a:pPr algn="ctr"/>
            <a:r>
              <a:rPr lang="en-IN" b="1" dirty="0"/>
              <a:t>Existing vs Proposed System</a:t>
            </a:r>
          </a:p>
        </p:txBody>
      </p:sp>
      <p:sp>
        <p:nvSpPr>
          <p:cNvPr id="3" name="Text Placeholder 2">
            <a:extLst>
              <a:ext uri="{FF2B5EF4-FFF2-40B4-BE49-F238E27FC236}">
                <a16:creationId xmlns:a16="http://schemas.microsoft.com/office/drawing/2014/main" id="{9AF75B16-9206-F409-6A93-BE3E4258A64B}"/>
              </a:ext>
            </a:extLst>
          </p:cNvPr>
          <p:cNvSpPr>
            <a:spLocks noGrp="1"/>
          </p:cNvSpPr>
          <p:nvPr>
            <p:ph type="body" idx="1"/>
          </p:nvPr>
        </p:nvSpPr>
        <p:spPr/>
        <p:txBody>
          <a:bodyPr/>
          <a:lstStyle/>
          <a:p>
            <a:r>
              <a:rPr lang="en-IN" dirty="0"/>
              <a:t>Existing System</a:t>
            </a:r>
          </a:p>
        </p:txBody>
      </p:sp>
      <p:sp>
        <p:nvSpPr>
          <p:cNvPr id="4" name="Content Placeholder 3">
            <a:extLst>
              <a:ext uri="{FF2B5EF4-FFF2-40B4-BE49-F238E27FC236}">
                <a16:creationId xmlns:a16="http://schemas.microsoft.com/office/drawing/2014/main" id="{86F12952-690D-A2EA-AFB1-4A84C1F63FC6}"/>
              </a:ext>
            </a:extLst>
          </p:cNvPr>
          <p:cNvSpPr>
            <a:spLocks noGrp="1"/>
          </p:cNvSpPr>
          <p:nvPr>
            <p:ph sz="half" idx="2"/>
          </p:nvPr>
        </p:nvSpPr>
        <p:spPr/>
        <p:txBody>
          <a:bodyPr/>
          <a:lstStyle/>
          <a:p>
            <a:r>
              <a:rPr lang="en-IN" dirty="0"/>
              <a:t>No unified platform</a:t>
            </a:r>
          </a:p>
          <a:p>
            <a:r>
              <a:rPr lang="en-IN" dirty="0"/>
              <a:t>No rating/review option</a:t>
            </a:r>
          </a:p>
          <a:p>
            <a:r>
              <a:rPr lang="en-IN" dirty="0"/>
              <a:t>No reading history</a:t>
            </a:r>
          </a:p>
          <a:p>
            <a:r>
              <a:rPr lang="en-IN" dirty="0"/>
              <a:t>Limited engagement</a:t>
            </a:r>
          </a:p>
        </p:txBody>
      </p:sp>
      <p:sp>
        <p:nvSpPr>
          <p:cNvPr id="5" name="Text Placeholder 4">
            <a:extLst>
              <a:ext uri="{FF2B5EF4-FFF2-40B4-BE49-F238E27FC236}">
                <a16:creationId xmlns:a16="http://schemas.microsoft.com/office/drawing/2014/main" id="{B6D397EC-BBF7-FF0B-821B-7CB0EAC82AC3}"/>
              </a:ext>
            </a:extLst>
          </p:cNvPr>
          <p:cNvSpPr>
            <a:spLocks noGrp="1"/>
          </p:cNvSpPr>
          <p:nvPr>
            <p:ph type="body" sz="quarter" idx="3"/>
          </p:nvPr>
        </p:nvSpPr>
        <p:spPr/>
        <p:txBody>
          <a:bodyPr/>
          <a:lstStyle/>
          <a:p>
            <a:r>
              <a:rPr lang="en-IN" dirty="0"/>
              <a:t>Proposed System (Readify)</a:t>
            </a:r>
          </a:p>
        </p:txBody>
      </p:sp>
      <p:sp>
        <p:nvSpPr>
          <p:cNvPr id="6" name="Content Placeholder 5">
            <a:extLst>
              <a:ext uri="{FF2B5EF4-FFF2-40B4-BE49-F238E27FC236}">
                <a16:creationId xmlns:a16="http://schemas.microsoft.com/office/drawing/2014/main" id="{24BE1F4B-31B0-9501-A444-2C7AB703F184}"/>
              </a:ext>
            </a:extLst>
          </p:cNvPr>
          <p:cNvSpPr>
            <a:spLocks noGrp="1"/>
          </p:cNvSpPr>
          <p:nvPr>
            <p:ph sz="quarter" idx="4"/>
          </p:nvPr>
        </p:nvSpPr>
        <p:spPr/>
        <p:txBody>
          <a:bodyPr/>
          <a:lstStyle/>
          <a:p>
            <a:r>
              <a:rPr lang="en-IN" dirty="0"/>
              <a:t>Single web-based platform</a:t>
            </a:r>
          </a:p>
          <a:p>
            <a:r>
              <a:rPr lang="en-IN" dirty="0"/>
              <a:t>Allows rating &amp; reviewing</a:t>
            </a:r>
          </a:p>
          <a:p>
            <a:r>
              <a:rPr lang="en-IN" dirty="0"/>
              <a:t>Tracks user activity</a:t>
            </a:r>
          </a:p>
          <a:p>
            <a:r>
              <a:rPr lang="en-IN" dirty="0"/>
              <a:t>Interactive UI with feedback</a:t>
            </a:r>
          </a:p>
          <a:p>
            <a:endParaRPr lang="en-IN" dirty="0"/>
          </a:p>
          <a:p>
            <a:endParaRPr lang="en-IN" dirty="0"/>
          </a:p>
          <a:p>
            <a:endParaRPr lang="en-IN" dirty="0"/>
          </a:p>
        </p:txBody>
      </p:sp>
    </p:spTree>
    <p:extLst>
      <p:ext uri="{BB962C8B-B14F-4D97-AF65-F5344CB8AC3E}">
        <p14:creationId xmlns:p14="http://schemas.microsoft.com/office/powerpoint/2010/main" val="2045132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a:normAutofit/>
          </a:bodyPr>
          <a:lstStyle/>
          <a:p>
            <a:pPr algn="ctr"/>
            <a:r>
              <a:rPr lang="en-US" b="1" dirty="0"/>
              <a:t>System Architecture</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3984550791"/>
              </p:ext>
            </p:extLst>
          </p:nvPr>
        </p:nvGraphicFramePr>
        <p:xfrm>
          <a:off x="1066800" y="321071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descr="SmartArt timeline">
            <a:extLst>
              <a:ext uri="{FF2B5EF4-FFF2-40B4-BE49-F238E27FC236}">
                <a16:creationId xmlns:a16="http://schemas.microsoft.com/office/drawing/2014/main" id="{42F8E5C8-D6ED-A0A9-1763-97145533A0CD}"/>
              </a:ext>
            </a:extLst>
          </p:cNvPr>
          <p:cNvGraphicFramePr/>
          <p:nvPr>
            <p:extLst>
              <p:ext uri="{D42A27DB-BD31-4B8C-83A1-F6EECF244321}">
                <p14:modId xmlns:p14="http://schemas.microsoft.com/office/powerpoint/2010/main" val="1725313895"/>
              </p:ext>
            </p:extLst>
          </p:nvPr>
        </p:nvGraphicFramePr>
        <p:xfrm>
          <a:off x="1136698" y="731972"/>
          <a:ext cx="10058400" cy="37256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TextBox 4">
            <a:extLst>
              <a:ext uri="{FF2B5EF4-FFF2-40B4-BE49-F238E27FC236}">
                <a16:creationId xmlns:a16="http://schemas.microsoft.com/office/drawing/2014/main" id="{FA719937-9E38-C791-1ACD-CDDDBE5E2D62}"/>
              </a:ext>
            </a:extLst>
          </p:cNvPr>
          <p:cNvSpPr txBox="1"/>
          <p:nvPr/>
        </p:nvSpPr>
        <p:spPr>
          <a:xfrm>
            <a:off x="996902" y="3719476"/>
            <a:ext cx="1134406" cy="369332"/>
          </a:xfrm>
          <a:prstGeom prst="rect">
            <a:avLst/>
          </a:prstGeom>
          <a:noFill/>
        </p:spPr>
        <p:txBody>
          <a:bodyPr wrap="square" rtlCol="0">
            <a:spAutoFit/>
          </a:bodyPr>
          <a:lstStyle/>
          <a:p>
            <a:r>
              <a:rPr lang="en-IN" b="1" dirty="0"/>
              <a:t>Flow:</a:t>
            </a:r>
          </a:p>
        </p:txBody>
      </p:sp>
    </p:spTree>
    <p:extLst>
      <p:ext uri="{BB962C8B-B14F-4D97-AF65-F5344CB8AC3E}">
        <p14:creationId xmlns:p14="http://schemas.microsoft.com/office/powerpoint/2010/main" val="204954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D573D-3CDF-B01A-8DB9-925084BA0066}"/>
              </a:ext>
            </a:extLst>
          </p:cNvPr>
          <p:cNvSpPr>
            <a:spLocks noGrp="1"/>
          </p:cNvSpPr>
          <p:nvPr>
            <p:ph type="title"/>
          </p:nvPr>
        </p:nvSpPr>
        <p:spPr>
          <a:xfrm>
            <a:off x="1066800" y="376179"/>
            <a:ext cx="10058400" cy="1371600"/>
          </a:xfrm>
        </p:spPr>
        <p:txBody>
          <a:bodyPr/>
          <a:lstStyle/>
          <a:p>
            <a:pPr algn="ctr"/>
            <a:r>
              <a:rPr lang="en-IN" b="1" dirty="0"/>
              <a:t>Schema Diagram</a:t>
            </a:r>
          </a:p>
        </p:txBody>
      </p:sp>
      <p:pic>
        <p:nvPicPr>
          <p:cNvPr id="5" name="Content Placeholder 4">
            <a:extLst>
              <a:ext uri="{FF2B5EF4-FFF2-40B4-BE49-F238E27FC236}">
                <a16:creationId xmlns:a16="http://schemas.microsoft.com/office/drawing/2014/main" id="{F58D6D29-1ED9-523B-62BB-E5EA05783349}"/>
              </a:ext>
            </a:extLst>
          </p:cNvPr>
          <p:cNvPicPr>
            <a:picLocks noGrp="1" noChangeAspect="1"/>
          </p:cNvPicPr>
          <p:nvPr>
            <p:ph idx="1"/>
          </p:nvPr>
        </p:nvPicPr>
        <p:blipFill>
          <a:blip r:embed="rId2"/>
          <a:stretch>
            <a:fillRect/>
          </a:stretch>
        </p:blipFill>
        <p:spPr>
          <a:xfrm>
            <a:off x="1564512" y="1747779"/>
            <a:ext cx="9062976" cy="4216922"/>
          </a:xfrm>
        </p:spPr>
      </p:pic>
    </p:spTree>
    <p:extLst>
      <p:ext uri="{BB962C8B-B14F-4D97-AF65-F5344CB8AC3E}">
        <p14:creationId xmlns:p14="http://schemas.microsoft.com/office/powerpoint/2010/main" val="2899188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1406C-C139-7A28-2EA0-6D5A6C14D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33405-E4AA-3F9D-2180-6BA8AB98C658}"/>
              </a:ext>
            </a:extLst>
          </p:cNvPr>
          <p:cNvSpPr>
            <a:spLocks noGrp="1"/>
          </p:cNvSpPr>
          <p:nvPr>
            <p:ph type="title"/>
          </p:nvPr>
        </p:nvSpPr>
        <p:spPr>
          <a:xfrm>
            <a:off x="916330" y="448691"/>
            <a:ext cx="10058400" cy="1371600"/>
          </a:xfrm>
        </p:spPr>
        <p:txBody>
          <a:bodyPr/>
          <a:lstStyle/>
          <a:p>
            <a:pPr algn="ctr"/>
            <a:r>
              <a:rPr lang="en-IN" b="1" dirty="0"/>
              <a:t>UML Diagram</a:t>
            </a:r>
          </a:p>
        </p:txBody>
      </p:sp>
      <p:pic>
        <p:nvPicPr>
          <p:cNvPr id="5" name="Content Placeholder 4">
            <a:extLst>
              <a:ext uri="{FF2B5EF4-FFF2-40B4-BE49-F238E27FC236}">
                <a16:creationId xmlns:a16="http://schemas.microsoft.com/office/drawing/2014/main" id="{64165526-7E77-7182-BD6A-94EC6CC45A64}"/>
              </a:ext>
            </a:extLst>
          </p:cNvPr>
          <p:cNvPicPr>
            <a:picLocks noGrp="1" noChangeAspect="1"/>
          </p:cNvPicPr>
          <p:nvPr>
            <p:ph idx="1"/>
          </p:nvPr>
        </p:nvPicPr>
        <p:blipFill>
          <a:blip r:embed="rId2"/>
          <a:stretch>
            <a:fillRect/>
          </a:stretch>
        </p:blipFill>
        <p:spPr>
          <a:xfrm>
            <a:off x="2056435" y="1820291"/>
            <a:ext cx="8079129" cy="4395115"/>
          </a:xfrm>
        </p:spPr>
      </p:pic>
    </p:spTree>
    <p:extLst>
      <p:ext uri="{BB962C8B-B14F-4D97-AF65-F5344CB8AC3E}">
        <p14:creationId xmlns:p14="http://schemas.microsoft.com/office/powerpoint/2010/main" val="752983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9AFE-6A92-5A6B-105C-C167864F090B}"/>
              </a:ext>
            </a:extLst>
          </p:cNvPr>
          <p:cNvSpPr>
            <a:spLocks noGrp="1"/>
          </p:cNvSpPr>
          <p:nvPr>
            <p:ph type="title"/>
          </p:nvPr>
        </p:nvSpPr>
        <p:spPr/>
        <p:txBody>
          <a:bodyPr/>
          <a:lstStyle/>
          <a:p>
            <a:pPr algn="ctr"/>
            <a:r>
              <a:rPr lang="en-IN" b="1" dirty="0"/>
              <a:t>Modules</a:t>
            </a:r>
          </a:p>
        </p:txBody>
      </p:sp>
      <p:graphicFrame>
        <p:nvGraphicFramePr>
          <p:cNvPr id="3" name="Content Placeholder 2" descr="SmartArt timeline">
            <a:extLst>
              <a:ext uri="{FF2B5EF4-FFF2-40B4-BE49-F238E27FC236}">
                <a16:creationId xmlns:a16="http://schemas.microsoft.com/office/drawing/2014/main" id="{E45B1155-B47F-C8CF-F651-8DA7C316D021}"/>
              </a:ext>
            </a:extLst>
          </p:cNvPr>
          <p:cNvGraphicFramePr/>
          <p:nvPr>
            <p:extLst>
              <p:ext uri="{D42A27DB-BD31-4B8C-83A1-F6EECF244321}">
                <p14:modId xmlns:p14="http://schemas.microsoft.com/office/powerpoint/2010/main" val="2080883735"/>
              </p:ext>
            </p:extLst>
          </p:nvPr>
        </p:nvGraphicFramePr>
        <p:xfrm>
          <a:off x="1066800" y="1566194"/>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440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EC0B-C254-FE9F-64A6-99CC85AB2D02}"/>
              </a:ext>
            </a:extLst>
          </p:cNvPr>
          <p:cNvSpPr>
            <a:spLocks noGrp="1"/>
          </p:cNvSpPr>
          <p:nvPr>
            <p:ph type="title"/>
          </p:nvPr>
        </p:nvSpPr>
        <p:spPr>
          <a:xfrm>
            <a:off x="1066800" y="318129"/>
            <a:ext cx="10058400" cy="615935"/>
          </a:xfrm>
        </p:spPr>
        <p:txBody>
          <a:bodyPr>
            <a:normAutofit fontScale="90000"/>
          </a:bodyPr>
          <a:lstStyle/>
          <a:p>
            <a:pPr algn="ctr"/>
            <a:r>
              <a:rPr lang="en-IN" b="1" dirty="0"/>
              <a:t>Output Screenshots</a:t>
            </a:r>
          </a:p>
        </p:txBody>
      </p:sp>
      <p:pic>
        <p:nvPicPr>
          <p:cNvPr id="4" name="Picture 3">
            <a:extLst>
              <a:ext uri="{FF2B5EF4-FFF2-40B4-BE49-F238E27FC236}">
                <a16:creationId xmlns:a16="http://schemas.microsoft.com/office/drawing/2014/main" id="{721AA0AC-9999-9A62-7C18-1EDC9A300634}"/>
              </a:ext>
            </a:extLst>
          </p:cNvPr>
          <p:cNvPicPr>
            <a:picLocks noChangeAspect="1"/>
          </p:cNvPicPr>
          <p:nvPr/>
        </p:nvPicPr>
        <p:blipFill>
          <a:blip r:embed="rId2"/>
          <a:stretch>
            <a:fillRect/>
          </a:stretch>
        </p:blipFill>
        <p:spPr>
          <a:xfrm>
            <a:off x="493030" y="2900515"/>
            <a:ext cx="4082908" cy="1925013"/>
          </a:xfrm>
          <a:prstGeom prst="rect">
            <a:avLst/>
          </a:prstGeom>
        </p:spPr>
      </p:pic>
      <p:pic>
        <p:nvPicPr>
          <p:cNvPr id="6" name="Picture 5">
            <a:extLst>
              <a:ext uri="{FF2B5EF4-FFF2-40B4-BE49-F238E27FC236}">
                <a16:creationId xmlns:a16="http://schemas.microsoft.com/office/drawing/2014/main" id="{48349C1B-961F-E5A5-B18A-2DD200945D98}"/>
              </a:ext>
            </a:extLst>
          </p:cNvPr>
          <p:cNvPicPr>
            <a:picLocks noChangeAspect="1"/>
          </p:cNvPicPr>
          <p:nvPr/>
        </p:nvPicPr>
        <p:blipFill>
          <a:blip r:embed="rId3"/>
          <a:stretch>
            <a:fillRect/>
          </a:stretch>
        </p:blipFill>
        <p:spPr>
          <a:xfrm>
            <a:off x="493030" y="883187"/>
            <a:ext cx="4082908" cy="1925013"/>
          </a:xfrm>
          <a:prstGeom prst="rect">
            <a:avLst/>
          </a:prstGeom>
        </p:spPr>
      </p:pic>
      <p:pic>
        <p:nvPicPr>
          <p:cNvPr id="8" name="Picture 7">
            <a:extLst>
              <a:ext uri="{FF2B5EF4-FFF2-40B4-BE49-F238E27FC236}">
                <a16:creationId xmlns:a16="http://schemas.microsoft.com/office/drawing/2014/main" id="{799F41A9-D493-C1A5-0B6A-16725AD0EF13}"/>
              </a:ext>
            </a:extLst>
          </p:cNvPr>
          <p:cNvPicPr>
            <a:picLocks noChangeAspect="1"/>
          </p:cNvPicPr>
          <p:nvPr/>
        </p:nvPicPr>
        <p:blipFill>
          <a:blip r:embed="rId4"/>
          <a:stretch>
            <a:fillRect/>
          </a:stretch>
        </p:blipFill>
        <p:spPr>
          <a:xfrm>
            <a:off x="7523095" y="2900515"/>
            <a:ext cx="4082908" cy="1934795"/>
          </a:xfrm>
          <a:prstGeom prst="rect">
            <a:avLst/>
          </a:prstGeom>
        </p:spPr>
      </p:pic>
      <p:pic>
        <p:nvPicPr>
          <p:cNvPr id="11" name="Picture 10">
            <a:extLst>
              <a:ext uri="{FF2B5EF4-FFF2-40B4-BE49-F238E27FC236}">
                <a16:creationId xmlns:a16="http://schemas.microsoft.com/office/drawing/2014/main" id="{0BD2FCDA-292A-424D-78F4-8D1CF9E0F73F}"/>
              </a:ext>
            </a:extLst>
          </p:cNvPr>
          <p:cNvPicPr>
            <a:picLocks noChangeAspect="1"/>
          </p:cNvPicPr>
          <p:nvPr/>
        </p:nvPicPr>
        <p:blipFill>
          <a:blip r:embed="rId5"/>
          <a:stretch>
            <a:fillRect/>
          </a:stretch>
        </p:blipFill>
        <p:spPr>
          <a:xfrm>
            <a:off x="7523095" y="883187"/>
            <a:ext cx="4082908" cy="1939649"/>
          </a:xfrm>
          <a:prstGeom prst="rect">
            <a:avLst/>
          </a:prstGeom>
        </p:spPr>
      </p:pic>
      <p:pic>
        <p:nvPicPr>
          <p:cNvPr id="15" name="Picture 14">
            <a:extLst>
              <a:ext uri="{FF2B5EF4-FFF2-40B4-BE49-F238E27FC236}">
                <a16:creationId xmlns:a16="http://schemas.microsoft.com/office/drawing/2014/main" id="{E461F0B9-8355-2EE7-E276-5D4A62C4C883}"/>
              </a:ext>
            </a:extLst>
          </p:cNvPr>
          <p:cNvPicPr>
            <a:picLocks noChangeAspect="1"/>
          </p:cNvPicPr>
          <p:nvPr/>
        </p:nvPicPr>
        <p:blipFill>
          <a:blip r:embed="rId6"/>
          <a:stretch>
            <a:fillRect/>
          </a:stretch>
        </p:blipFill>
        <p:spPr>
          <a:xfrm>
            <a:off x="4424516" y="4867209"/>
            <a:ext cx="3195484" cy="1524234"/>
          </a:xfrm>
          <a:prstGeom prst="rect">
            <a:avLst/>
          </a:prstGeom>
        </p:spPr>
      </p:pic>
    </p:spTree>
    <p:extLst>
      <p:ext uri="{BB962C8B-B14F-4D97-AF65-F5344CB8AC3E}">
        <p14:creationId xmlns:p14="http://schemas.microsoft.com/office/powerpoint/2010/main" val="3262906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{078ED61C-D313-49C4-BD5A-E3DDC71EEF97}tf56219246_win32</Template>
  <TotalTime>60</TotalTime>
  <Words>215</Words>
  <Application>Microsoft Office PowerPoint</Application>
  <PresentationFormat>Widescreen</PresentationFormat>
  <Paragraphs>60</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Avenir Next LT Pro Light</vt:lpstr>
      <vt:lpstr>Calibri</vt:lpstr>
      <vt:lpstr>Garamond</vt:lpstr>
      <vt:lpstr>Wingdings</vt:lpstr>
      <vt:lpstr>SavonVTI</vt:lpstr>
      <vt:lpstr>READIFY  Smart Digital Book Reader System</vt:lpstr>
      <vt:lpstr>Abstract</vt:lpstr>
      <vt:lpstr> Objectives </vt:lpstr>
      <vt:lpstr>Existing vs Proposed System</vt:lpstr>
      <vt:lpstr>System Architecture</vt:lpstr>
      <vt:lpstr>Schema Diagram</vt:lpstr>
      <vt:lpstr>UML Diagram</vt:lpstr>
      <vt:lpstr>Modules</vt:lpstr>
      <vt:lpstr>Output Screenshots</vt:lpstr>
      <vt:lpstr>Postman Screenshots</vt:lpstr>
      <vt:lpstr>Results</vt:lpstr>
      <vt:lpstr>Future Enhancements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Yashu _</dc:creator>
  <cp:lastModifiedBy>yashwanth raj k</cp:lastModifiedBy>
  <cp:revision>2</cp:revision>
  <dcterms:created xsi:type="dcterms:W3CDTF">2025-11-10T00:35:52Z</dcterms:created>
  <dcterms:modified xsi:type="dcterms:W3CDTF">2025-11-10T04:02:31Z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